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1.xml" ContentType="application/vnd.openxmlformats-officedocument.presentationml.notesSlide+xml"/>
  <Override PartName="/ppt/tags/tag14.xml" ContentType="application/vnd.openxmlformats-officedocument.presentationml.tags+xml"/>
  <Override PartName="/ppt/notesSlides/notesSlide12.xml" ContentType="application/vnd.openxmlformats-officedocument.presentationml.notesSlide+xml"/>
  <Override PartName="/ppt/tags/tag15.xml" ContentType="application/vnd.openxmlformats-officedocument.presentationml.tags+xml"/>
  <Override PartName="/ppt/notesSlides/notesSlide13.xml" ContentType="application/vnd.openxmlformats-officedocument.presentationml.notesSlide+xml"/>
  <Override PartName="/ppt/ink/ink13.xml" ContentType="application/inkml+xml"/>
  <Override PartName="/ppt/tags/tag16.xml" ContentType="application/vnd.openxmlformats-officedocument.presentationml.tags+xml"/>
  <Override PartName="/ppt/notesSlides/notesSlide14.xml" ContentType="application/vnd.openxmlformats-officedocument.presentationml.notesSlide+xml"/>
  <Override PartName="/ppt/tags/tag17.xml" ContentType="application/vnd.openxmlformats-officedocument.presentationml.tags+xml"/>
  <Override PartName="/ppt/notesSlides/notesSlide15.xml" ContentType="application/vnd.openxmlformats-officedocument.presentationml.notesSlide+xml"/>
  <Override PartName="/ppt/tags/tag18.xml" ContentType="application/vnd.openxmlformats-officedocument.presentationml.tags+xml"/>
  <Override PartName="/ppt/notesSlides/notesSlide16.xml" ContentType="application/vnd.openxmlformats-officedocument.presentationml.notesSlide+xml"/>
  <Override PartName="/ppt/ink/ink14.xml" ContentType="application/inkml+xml"/>
  <Override PartName="/ppt/ink/ink15.xml" ContentType="application/inkml+xml"/>
  <Override PartName="/ppt/tags/tag19.xml" ContentType="application/vnd.openxmlformats-officedocument.presentationml.tags+xml"/>
  <Override PartName="/ppt/notesSlides/notesSlide17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18.xml" ContentType="application/vnd.openxmlformats-officedocument.presentationml.notesSlide+xml"/>
  <Override PartName="/ppt/tags/tag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65" r:id="rId3"/>
    <p:sldId id="333" r:id="rId4"/>
    <p:sldId id="334" r:id="rId5"/>
    <p:sldId id="262" r:id="rId6"/>
    <p:sldId id="267" r:id="rId7"/>
    <p:sldId id="269" r:id="rId8"/>
    <p:sldId id="376" r:id="rId9"/>
    <p:sldId id="271" r:id="rId10"/>
    <p:sldId id="272" r:id="rId11"/>
    <p:sldId id="274" r:id="rId12"/>
    <p:sldId id="273" r:id="rId13"/>
    <p:sldId id="277" r:id="rId14"/>
    <p:sldId id="346" r:id="rId15"/>
    <p:sldId id="280" r:id="rId16"/>
    <p:sldId id="284" r:id="rId17"/>
    <p:sldId id="285" r:id="rId18"/>
    <p:sldId id="281" r:id="rId19"/>
    <p:sldId id="289" r:id="rId20"/>
    <p:sldId id="393" r:id="rId21"/>
    <p:sldId id="282" r:id="rId22"/>
    <p:sldId id="286" r:id="rId23"/>
    <p:sldId id="382" r:id="rId24"/>
    <p:sldId id="383" r:id="rId25"/>
    <p:sldId id="378" r:id="rId26"/>
    <p:sldId id="329" r:id="rId27"/>
    <p:sldId id="379" r:id="rId28"/>
  </p:sldIdLst>
  <p:sldSz cx="9144000" cy="6858000" type="screen4x3"/>
  <p:notesSz cx="6954838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50" autoAdjust="0"/>
  </p:normalViewPr>
  <p:slideViewPr>
    <p:cSldViewPr>
      <p:cViewPr varScale="1">
        <p:scale>
          <a:sx n="65" d="100"/>
          <a:sy n="65" d="100"/>
        </p:scale>
        <p:origin x="894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9466" y="0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>
              <a:defRPr sz="1200"/>
            </a:lvl1pPr>
          </a:lstStyle>
          <a:p>
            <a:fld id="{DE86685C-902F-4706-B29D-305911E2A0AF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9466" y="8842029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>
              <a:defRPr sz="1200"/>
            </a:lvl1pPr>
          </a:lstStyle>
          <a:p>
            <a:fld id="{1133918C-4D35-4524-B6F0-97AB0C0A3C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6818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48:04.672"/>
    </inkml:context>
    <inkml:brush xml:id="br0">
      <inkml:brushProperty name="width" value="0.05292" units="cm"/>
      <inkml:brushProperty name="height" value="0.05292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36B86C-3FE3-4883-A041-47F72B5FBFFC}" emma:medium="tactile" emma:mode="ink">
          <msink:context xmlns:msink="http://schemas.microsoft.com/ink/2010/main" type="inkDrawing" rotatedBoundingBox="20449,13473 23005,11329 23096,11438 20540,13581" semanticType="callout" shapeName="Other"/>
        </emma:interpretation>
      </emma:emma>
    </inkml:annotationXML>
    <inkml:trace contextRef="#ctx0" brushRef="#br0">-2 2083 372,'0'0'150,"0"28"-8,1-11-101,-1-17-17,0 0 0,0 0-2,0 0-2,0 0-5,0 0-5,0 0-3,0 0-2,20 7-5,0-7 5,4-15-1,12 1 3,7-17 1,16 1 4,4-17-1,20-3 0,2-12 2,17-7-4,0-21 3,12 0-5,3-15 4,13-9-3,2-6-1,4-4 1,2-3-2,2 3 0,-6 3 0,0 1-2,-11 9-1,-6 12-4,-14 7 4,-8 12-4,-15 12 4,-13 12-4,-14 11 1,-10 11 0,-14 9-1,-9 5 4,-20 20-4,19-18 6,-19 18-7,0 0 7,0 0-4,0 0 3,0 0-5,0 0 0,0 0-2,0 0 1,0 0-2,0 0-3,0 0-6,0 0-14,27 0-47,-27 0-91,0 0-5,-13-27-19,13 27-4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21-02-16T12:54:01.543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 contextRef="#ctx0" brushRef="#br0">0 33 448,'38'-34'1025,"-38"34"-641,0 0 129,0 0-129,0 0-256,0 0-96,0 0 32,0 0 161,0 0-1,0 0 448,0 0-127,0 0-161,0 0-288,0 0-160,0 0-128,0 0 128,0 0 64,35 0 32,2 0-32,-37 34-32,73-34-448,-38 0 896,3 38-352,-4-3-64,4-35-64,35 38 192,-39-4-96,4 4 32,0-3 64,32 38-96,-33-36 129,1-2-161,-3 3 32,3 35 96,-3-39-32,37 4 128,-34-3-288,-3 3 224,37-3-96,-34 2 96,-3-2 32,3 3-63,34-3-33,-37-35 64,3 38-160,-3-4 128,3 4-128,-4-3 32,39 3 32,-35-4-32,-4 4-64,4-38 96,-3 35-224,3 3 480,-3-38-416,2 38 128,-2-4-32,3 4 64,-3-38-64,3 35 0,-4 3 32,4-38 0,-3 35 96,37 2-96,-34-2 65,35 3-97,-38-3 96,37 3-321,-34-38 386,35 34-1,-39-34-224,4 38 288,35-38-192,-39 0 0,4 35 64,-3-35-1121,3 0 2274,-38 0-1377,38 0 128,-38 38-32,0-38 64,0 0 0,0 0-96,0 0 96,0 0 0,0 0-32,0 0 0,0 0 0,0 0-64,0 0 160,0 0 513,0 0-1218,0 0 673,0 0 0,0 0 0,0 0-64,0 0-32,0 0 160,0 0-1281,0 0 2403,0 0-1282,0 0 64,0 0-32,0 0 32,0 0 128,0 0 192,0 0 96,0 0 65,0 0-97,0 0-191,0 0-65,0 0-96,0 0 0,0 0 961,0 0-2018,0 0 897,0 0-609,-38 0-864,38-38-2371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21-02-16T12:54:27.237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 contextRef="#ctx0" brushRef="#br0">0 71 3074,'38'-38'545,"-38"38"-225,0-35-256,0 35 0,0 0 97,0 0-65,0 0-929,0 0 2178,0 0-1249,0 0 289,0 0-65,0 0-96,0 0-224,0 0-96,0 0 96,0 0 0,0 0 0,35 0 0,3 0 64,-4 0 32,4 35 96,-3-35 993,3 0-2210,34 38 1025,-37-4 32,3-34 1,-3 38-1,37-3 64,-34 3-96,-3-3 32,37 2 64,-34-2-96,35 3 0,-1-3 64,36-35-64,-36 72 96,39-34 32,-39-3-96,36 3-416,-36-4 800,39 4-352,-39-3-32,1 3 32,-1-3-32,1 2 1314,0-2-2692,-36-35 1410,36 38-64,0-3 96,-39 3-96,39-4-64,-38-34 64,40 38 64,-40-3 33,38-35-130,-36 38 33,-2-38 0,3 35 0,-3-35 0,3 37 0,-38-2 0,34-35-480,4 38 993,-38-38-513,35 0 0,-35 35 0,0-35 0,38 0-33,-38 0 66,0 0-33,0 38 0,34-38 128,-34 0-256,0 0 128,0 0 0,38 34 0,-38-34 128,35 0-256,-35 0 128,38 0 0,-3 38 32,2-38-64,-2 35 32,3-35 0,-3 0-513,37 38 1058,-34-38-513,-3 34 32,3-34-64,-4 0 32,4 0-128,-3 38 96,-35-38 64,38 0-128,-3 0 256,-35 0-320,0 0 64,37 35 64,-37-35 0,0 0 192,0 0-288,0 0 64,0 0 32,0 0 32,0 0-32,0 0 160,0 0-96,0 0 160,0 0-192,0 0 128,0 0-128,0 0 0,0 0 96,0 0-128,0 0 65,0 0 95,0 0-449,0 0 994,0 0-801,0 0 128,0 0 32,0 0-32,0 0 32,0 0-320,0 0-833,0 0-2434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21-02-16T12:55:06.311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 contextRef="#ctx0" brushRef="#br0">0 1422 2466,'35'-34'865,"-35"34"-417,0 0-224,0 0 97,0 0-1,0 0-288,0 0 32,0 0 128,0 0-929,0 0 2019,0 0-1282,0 0 64,0 0 32,0 0 192,0 0 64,0 0-63,0 0 127,0 0-224,0-38-160,0 38-64,37 0 64,1-38-64,32 3 64,-32-37 577,69 34-1250,-31-35 641,31 1-32,3-1 64,36 1-32,-1-1-32,0 0 32,0 1-1089,35-1 2274,3 1-1281,-38-1 64,35 38 32,-70-3 64,-2 4-64,-36-4 0,1 38 0,-35-35 0,-4 35 32,-34 0-32,0 0 0,0 0-32,38 0 96,-38 0 897,0 0-1922,0 0 961,0 0 96,0 0 33,0 0-161,0 0 160,0 0 128,0 0-224,0 0 224,0 0-320,0 0 96,0 0 64,0 0-64,0 0 0,0 0 0,38-38 96,-3 38-256,-1-34 288,4-4-256,35 38 160,-38-35-128,3-3 160,-38 38 1026,37 0-2340,-2-35 1314,-35 35-192,38 0 257,-38-37-226,0 37 65,35 0 0,-35 0 33,0 0-1,0 0 64,0 0 32,0 0-96,0 0 96,0 0-128,0 0-32,0 0 0,0 0-481,0 0 1026,0 0-513,0 0 32,0 0-64,0 0 128,0 0-160,0 0-64,0 0-737,-35 0-1281,-38 0-3139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11-11-18T16:44:49.369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A5D035-63F1-48AA-BA19-18C4771A5382}" emma:medium="tactile" emma:mode="ink">
          <msink:context xmlns:msink="http://schemas.microsoft.com/ink/2010/main" type="writingRegion" rotatedBoundingBox="16755,12496 23297,12496 23297,12945 16755,12945"/>
        </emma:interpretation>
      </emma:emma>
    </inkml:annotationXML>
    <inkml:traceGroup>
      <inkml:annotationXML>
        <emma:emma xmlns:emma="http://www.w3.org/2003/04/emma" version="1.0">
          <emma:interpretation id="{6BA894FC-4BB7-445A-A513-897E98BC1336}" emma:medium="tactile" emma:mode="ink">
            <msink:context xmlns:msink="http://schemas.microsoft.com/ink/2010/main" type="paragraph" rotatedBoundingBox="16755,12496 23297,12496 23297,12945 16755,129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AAD09F-FC6A-4C8F-A143-3BE0E55A3132}" emma:medium="tactile" emma:mode="ink">
              <msink:context xmlns:msink="http://schemas.microsoft.com/ink/2010/main" type="line" rotatedBoundingBox="16755,12496 23297,12496 23297,12945 16755,12945"/>
            </emma:interpretation>
          </emma:emma>
        </inkml:annotationXML>
        <inkml:traceGroup>
          <inkml:annotationXML>
            <emma:emma xmlns:emma="http://www.w3.org/2003/04/emma" version="1.0">
              <emma:interpretation id="{7EA8EBD4-401B-4147-B2AB-7CB3899E8424}" emma:medium="tactile" emma:mode="ink">
                <msink:context xmlns:msink="http://schemas.microsoft.com/ink/2010/main" type="inkWord" rotatedBoundingBox="16755,12760 19110,12760 19110,12870 16755,12870"/>
              </emma:interpretation>
              <emma:one-of disjunction-type="recognition" id="oneOf0">
                <emma:interpretation id="interp0" emma:lang="en-US" emma:confidence="0">
                  <emma:literal>_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~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r</emma:literal>
                </emma:interpretation>
              </emma:one-of>
            </emma:emma>
          </inkml:annotationXML>
          <inkml:trace contextRef="#ctx0" brushRef="#br0">-6 111 3299,'0'-36'3619,"0"36"-3363,0-39 193,0 39-97,0 0-288,0 0 0,0 0 0,0 0-64,0 0-128,0 0 288,0 0-128,0 0-64,0 0 32,0 0 32,0 0 1986,0 0-4068,0 0 2050,0 0 0,0 0 96,0 0-192,0 0 96,0 0 32,0 0-96,0 0 128,0 0-64,0 0-32,0 0 32,0 0-32,0 0 64,0 0-128,0 0 96,0 0-640,0 0 1216,0 0-448,0 0-128,0 0-64,0 0 64,0 0-64,0 0 128,0 0-96,0 0 64,0 0 64,0 0-256,0 0 160,0 0 32,0 0-128,0 0 192,0 0-288,0 0 160,0 0 32,0 0-32,0 0 96,0 0-96,0 0 32,0 0-1025,0 0 1954,0 0-801,36 0 64,-36 0-32,0 0-96,0 0-64,39 0-32,-39 0 64,0 0 64,35 0 33,-35 0-65,0 0-32,39 0 0,-39 0 0,0 0 160,36 0-352,-36 0 160,0 0 0,39 0-32,-3 0 64,-36 0-32,39 0 128,-39 0-1025,35 0 1634,-35 0-673,39 0 0,-39 0-160,36 0 192,3 0-96,-39 0-64,36 0 32,-36 0 128,39 0 0,-39 0-192,0 0 128,36 0-64,-36 0 64,0 0 256,0 0-480,39 0 192,-39 39 0,35-39-32,4 0 64,-3 0-32,42 0 0,-42 0-897,-1 0 1730,4 0-737,0 0-32,-39 0-64,36 0 256,-36 0 257,0 0-225,0 0-192,0 0-32,36 0 0,-36 0-192,0 0 96,0 0 64,39 0-32,0 0 192,-3 36-384,3-36 192,32 0 0,-32 0-32,0 0 64,-3 0 0,-1 0-32,4 0-576,-39 0 1024,39 0-160,-39 0-192,0 0 161,36 0-1,-36 0-160,39 0-32,-39 0 0,0 0 32,36-36-64,-36 36-192,39 0 192,-39 0-32,0 0-32,36-39 320,-36 39-576,38 0 288,-38 0 32,0 0-32,0 0-32,0 0 32,36 0 32,-36 0 96,0 0-512,39 0 608,-39 0-192,0 0 0,0 0 32,36-35-128,-36 35 0,0 0 64,39 0-64,-39 0 352,36 0-480,38 0 192,-35 0-32,-3 0 32,-36 0 192,39 0-352,-39 0 160,0 0 96,0 0-192,0 0 192,0 0-64,0 0 224,0 0 1,0 0-514,0 0 834,36 0-577,-36 0 32,0 0 0,39 0-96,-39 0 32,0 0 64,0 0-833,35 0 1794,-35 0-1185,0 0 160,39 0 32,-39 0 32,36 0 0,3 0-128,-3 0 160,-36 0-32,0 0-96,39 0 96,-39 0 0,0 0-96,0 0 96,0 0 577,0 0-1218,0 0 609,0 0-32,0 0 96,0 0-128,0 0 64,0 0 0,0 0-1377,0 0 3010,0 0-1857,0 0 288,0 0 0,0 0-128,0 0 128,0 0-32,0 0-64,0 0 96,0 0-96,0 0 32,0 0-128,0 0 32,0 0 32,0 0 801,0 0-2659,0 0 0,-39 0 96,3 0-1056</inkml:trace>
        </inkml:traceGroup>
        <inkml:traceGroup>
          <inkml:annotationXML>
            <emma:emma xmlns:emma="http://www.w3.org/2003/04/emma" version="1.0">
              <emma:interpretation id="{C97A389F-4AFA-4157-A4A5-BC7B8E5C3004}" emma:medium="tactile" emma:mode="ink">
                <msink:context xmlns:msink="http://schemas.microsoft.com/ink/2010/main" type="inkWord" rotatedBoundingBox="20793,12496 23297,12496 23297,12945 20793,12945"/>
              </emma:interpretation>
              <emma:one-of disjunction-type="recognition" id="oneOf1">
                <emma:interpretation id="interp5" emma:lang="en-US" emma:confidence="0">
                  <emma:literal>w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_</emma:literal>
                </emma:interpretation>
                <emma:interpretation id="interp8" emma:lang="en-US" emma:confidence="0">
                  <emma:literal>m</emma:literal>
                </emma:interpretation>
                <emma:interpretation id="interp9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6380.4112">4032 186 768,'0'0'1185,"0"0"-448,0 0 0,0 0-97,0 0-255,0 0-321,0 0 288,0 0-160,0 0-128,0 0 64,0 0 65,0 0 95,0 0 32,0 0-31,0 0-65,0 0-224,0 0 192,0 0-256,0 0 96,0 0 0,0 0 128,0 0 32,0 0 32,0 0-31,0 0-546,0 0 962,0 0-513,35-36 0,-35 36-128,39 0 96,-3 0-64,3 0-64,-39 0 0,36 0 192,3 0-128,-4-39-32,4 39 0,-3 0 96,-36 0-64,39-36 64,-3 36 32,-36 0-32,39 0 0,-39 0-64,36 0-32,-36 0 96,0 0-64,0 0-864,38 0 1664,-38 0-768,36 0 0,-36 0-96,39 0 192,-3 0-256,3 0 160,-39 0 0,36 0-32,-36 0 161,39 0-354,-39 0 193,35 0 32,-35 0-32,39 0 161,-3 0-322,-36 0 161,39 0 0,-3 0 0,3 0 0,-4 0 0,-35 0 129,39 0-962,-3 0 1794,-36 0-705,0-39-64,39 39-32,-39 0-64,0 0-64,0 0 0,36 0-32,-36 0 32,0 0 64,0-35-224,0 35 128,0 0 0,39 0-64,-39 0 353,36 0-514,-36 0 161,0 0 64,39 0 32,-39 0 0,35 0-64,-35 0 64,39 0-1057,-39 0 1986,36 0-865,-36 0-128,0 0 32,39 0 32,-39-39 0,39 39-64,-3 0 64,-36 0 321,0 0-97,35 0-352,-35-36 0,39 36 96,-39 0 0,39 0 256,-39 0-480,36 0 288,-36 0-64,36-39-64,-36 39 128,0 0-64,39 0 0,-39 0-737,0 0 1378,39 0-513,-39 0-96,36 0 0,-36 0 32,0-36-160,39 36 160,-39 0-96,35 0 160,-35-39-64,0 39-128,39 0 96,-39 0-32,0 0-96,36 0 384,-36 0-512,39 0 224,-39 0 0,0 0-64,36 0 64,-36 0 64,0 0-128,0 0 192,39-36-416,-39 36 512,0 0-224,0 0-64,35 0 128,-35 0-128,0 0 64,39 0-32,-39 0 32,75 0 128,-75 0-256,36 0 160,-36 0-32,0 0 64,39 0 32,-39 0-192,0 0 96,36 0 32,-36 0-64,0 0 32,0 0 0,39 0 0,-39 0 96,0 0-544,0 0 928,0 0-512,35 0 32,-35 0 128,0 0-224,0 0 64,0 0 32,0 0-897,0 0 1986,0 0-1281,0 0 224,0 0-32,0 0 0,0 0 128,39 0-160,-39 0 32,0 0 32,0-39-32,0 39 64,0 0 0,36 0 1,-36 0-33,0 0 448,0 0-960,39 0 544,-39 0 32,0 0 64,0 0-192,0 0 96,0 0-96,0 0-1377,0 0 3074,0 0-1793,0 0 64,0 0 160,0 0-128,0 0 64,0 0-64,0 0 96,0 0-96,0 0 0,0 0 96,0 0-96,0 0 0,0 0 32,0 0 1153,0 0-2466,0 0 1345,0 0-64,0 0 32,0 0-128,0 0 96,0 0-32,0 0-1602,0 0 3268,0 0-2019,0 0 289,0 0-32,0 0 0,0 0-417,0 0-192,0 0-672,0 0 384,-39 0-2114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21-12-10T14:33:26.280"/>
    </inkml:context>
    <inkml:brush xml:id="br0">
      <inkml:brushProperty name="width" value="0.05292" units="cm"/>
      <inkml:brushProperty name="height" value="0.05292" units="cm"/>
      <inkml:brushProperty name="color" value="#ED1C24"/>
      <inkml:brushProperty name="fitToCurve" value="1"/>
    </inkml:brush>
  </inkml:definitions>
  <inkml:trace contextRef="#ctx0" brushRef="#br0">-2 2083 372,'0'0'150,"0"28"-8,1-11-101,-1-17-17,0 0 0,0 0-2,0 0-2,0 0-5,0 0-5,0 0-3,0 0-2,20 7-5,0-7 5,4-15-1,12 1 3,7-17 1,16 1 4,4-17-1,20-3 0,2-12 2,17-7-4,0-21 3,12 0-5,3-15 4,13-9-3,2-6-1,4-4 1,2-3-2,2 3 0,-6 3 0,0 1-2,-11 9-1,-6 12-4,-14 7 4,-8 12-4,-15 12 4,-13 12-4,-14 11 1,-10 11 0,-14 9-1,-9 5 4,-20 20-4,19-18 6,-19 18-7,0 0 7,0 0-4,0 0 3,0 0-5,0 0 0,0 0-2,0 0 1,0 0-2,0 0-3,0 0-6,0 0-14,27 0-47,-27 0-91,0 0-5,-13-27-19,13 27-4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21-12-10T14:33:32.615"/>
    </inkml:context>
    <inkml:brush xml:id="br0">
      <inkml:brushProperty name="width" value="0.05292" units="cm"/>
      <inkml:brushProperty name="height" value="0.05292" units="cm"/>
      <inkml:brushProperty name="color" value="#ED1C24"/>
      <inkml:brushProperty name="fitToCurve" value="1"/>
    </inkml:brush>
  </inkml:definitions>
  <inkml:trace contextRef="#ctx0" brushRef="#br0">-2 2083 372,'0'0'150,"0"28"-8,1-11-101,-1-17-17,0 0 0,0 0-2,0 0-2,0 0-5,0 0-5,0 0-3,0 0-2,20 7-5,0-7 5,4-15-1,12 1 3,7-17 1,16 1 4,4-17-1,20-3 0,2-12 2,17-7-4,0-21 3,12 0-5,3-15 4,13-9-3,2-6-1,4-4 1,2-3-2,2 3 0,-6 3 0,0 1-2,-11 9-1,-6 12-4,-14 7 4,-8 12-4,-15 12 4,-13 12-4,-14 11 1,-10 11 0,-14 9-1,-9 5 4,-20 20-4,19-18 6,-19 18-7,0 0 7,0 0-4,0 0 3,0 0-5,0 0 0,0 0-2,0 0 1,0 0-2,0 0-3,0 0-6,0 0-14,27 0-47,-27 0-91,0 0-5,-13-27-19,13 27-4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1:53.42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9E92348-5B90-4E2A-9203-E85EF0E955AC}" emma:medium="tactile" emma:mode="ink">
          <msink:context xmlns:msink="http://schemas.microsoft.com/ink/2010/main" type="inkDrawing" rotatedBoundingBox="18870,4254 21510,2481 21583,2591 18944,4364" semanticType="callout" shapeName="Other"/>
        </emma:interpretation>
      </emma:emma>
    </inkml:annotationXML>
    <inkml:trace contextRef="#ctx0" brushRef="#br0">60 1764 86,'-19'-3'90,"19"3"-1,0 0-84,0 0-4,-21 0 1,21 0 7,0 0 6,0 0 5,0 0 4,0 0 7,0 0 1,-21-5 2,21 5-2,0 0-2,0 0-5,0 0-4,0 0 0,0 0-3,0 0-1,13-4 2,-13 4-1,26-21 0,-4 7 0,4-15-2,13 3 3,2-18-9,15-1 5,9-14-5,16-4 3,16-16-4,13-1 2,8-13-5,7 2 0,6-7 3,9 1-7,7-1 4,3-1-3,-3 3-3,-2 9 3,-6 4-3,-2 5 3,-12 7-3,-8 6 4,-16 11-4,-18 12 2,-12 3 3,-13 13-2,-13 1 4,-8 8-1,-15 5 3,-4 6 1,-18 6 0,0 0-1,0 0 0,19-15-1,-19 15-1,0 0-3,0 0-2,0 0-2,0 0 0,0 0-2,0 0-2,0 0-7,0 0-8,0 0-12,0 0-22,0 0-41,0 0-56,0 0-13,0 0-6,0 0-1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1:55.72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3BC792-41B2-4164-A87A-D93F73C8E982}" emma:medium="tactile" emma:mode="ink">
          <msink:context xmlns:msink="http://schemas.microsoft.com/ink/2010/main" type="inkDrawing" rotatedBoundingBox="10686,4992 13210,3725 13244,3794 10720,5061" semanticType="callout" shapeName="Other"/>
        </emma:interpretation>
      </emma:emma>
    </inkml:annotationXML>
    <inkml:trace contextRef="#ctx0" brushRef="#br0">65 1186 190,'0'0'109,"-25"8"0,25-8-94,-18 7-11,18-7-2,0 0 5,-22 10 4,22-10 0,0 0-1,0 0 3,0 0 0,0 0 2,0 0-1,0 0-3,0 0-4,24 0 1,-3 0 1,7-7 1,3-7 1,7-1 0,12-4 0,5-5 1,11-5 1,7 1-2,6-8 2,9-5-3,-6-4 2,13 3-3,-7-10 1,8 7-4,-8-11 4,9 7-5,1-7 3,9 4-1,-4-3-1,-1 4-1,-2-7-4,1 4 5,-10 6-4,1 0 6,-18 3-5,-1 10 2,-12-1-2,-1 5 2,-9 3 2,0 6-3,-9 3 2,-5 7-3,-5-2 0,-3 4 0,-5 1 1,-3 5 1,-21 4 3,27-7 0,-27 7 1,0 0 1,0 0 0,18-15-1,-18 15 0,0 0-3,0 0-1,0 0-3,0 0 0,0 0-1,0 0 0,0 0-1,0 0 1,0 0 0,0 0-1,0 0 0,0 0 1,0 0-2,19-14 0,-19 14-1,0 0-5,0 0-6,0 0-13,0 0-22,29 7-54,-29-7-48,0 0-9,0 0-13,18 21 1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3:53.96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C4F759F-AAB1-4F84-9A22-E8775D61AFC4}" emma:medium="tactile" emma:mode="ink">
          <msink:context xmlns:msink="http://schemas.microsoft.com/ink/2010/main" type="inkDrawing" rotatedBoundingBox="14227,7978 15640,6765 15720,6859 14307,8072" semanticType="callout" shapeName="Other"/>
        </emma:interpretation>
      </emma:emma>
    </inkml:annotationXML>
    <inkml:trace contextRef="#ctx0" brushRef="#br0">73 1265 67,'0'-16'97,"0"16"-42,0 0-10,0 0-18,-16-8-7,16 8-2,-21-12 1,21 12-1,-16-9 1,16 9-2,0 0-1,-23-19 0,23 19-3,0 0-4,0 0-4,-1-23-2,1 23-1,0 0 2,9-18 2,-9 18 3,21-9 0,-21 9 5,34-21-1,-15 4 0,11 6-2,-2-11 3,10 3 0,-2-12 2,12 2 0,-7-14 1,12 3-2,-3-13 3,9 5-3,-6-12 1,7 3-2,-3-3-1,4 8-4,-3-5-6,6 5 4,-4 3-5,-1 4 6,-1 0-5,1 10 2,-7-5-1,-1 9 2,-5-7 3,-1 12-3,-9-7 1,1 10-3,-10-1 2,-3 3-4,-5 3 1,-19 18-1,26-23 2,-26 23 3,0 0 1,0 0 1,14-19 0,-14 19 0,0 0-1,0 0 0,0 0-2,0 0-3,0 0-3,0 0-4,0 0-4,0 0-7,0 0-12,-16-12-22,16 12-56,0 0-49,0 0-9,-19 3-11,1-2 6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3:55.92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442F116-ED58-47DC-AC1C-66B2C1C77FDA}" emma:medium="tactile" emma:mode="ink">
          <msink:context xmlns:msink="http://schemas.microsoft.com/ink/2010/main" type="inkDrawing" rotatedBoundingBox="13004,9321 13915,8437 14066,8593 13156,9477" semanticType="callout" shapeName="Other"/>
        </emma:interpretation>
      </emma:emma>
    </inkml:annotationXML>
    <inkml:trace contextRef="#ctx0" brushRef="#br0">444 699 56,'27'-10'91,"-17"-19"-35,1 12-13,-11 17-5,10-35-5,-10 35-5,0 0-5,0 0-2,0 0-4,-16-10-4,16 10-9,-23 0-3,23 0-1,-29 8-1,29-8-7,-30 18-9,30-18-7,-29 20-8,29-20 1,-27 16-3,27-16 3,-23 14-3,23-14 8,0 0 11,-17 14 11,17-14 9,0 0 2,0 0 0,-20 3 0,20-3 3,0 0 2,0 0 2,-16 23-1,16-23 4,-16 22 5,16-22 2,-21 28 4,21-28-3,-28 29-1,28-29-3,-31 29-3,31-29-4,-37 27-7,37-27 0,-37 22 1,37-22 0,-35 19-1,35-19 2,-24 4 1,24-4 1,-21 0 0,21 0 0,0 0 0,0 0-1,-22 0 1,22 0 0,0 0-3,0 0 0,0 0-3,0 0 0,0 0-3,0-19 0,0 19 0,9-20 2,-9 20 0,29-33 1,-8 6 1,6-1 1,4-5 0,6-2 1,0-6-3,7 2-1,3-5 3,4 3-4,-3 1 3,4 1-2,-6 1 3,4 0-1,-5-2 2,0 9 0,-2-9 2,-6 11-2,0-1 1,-5 5-2,-5-4 0,2 13-2,-13-4 1,5 11-2,-21 9 1,21-16-1,-21 16 1,0 0-2,0 0 0,18-11 1,-18 11 3,0 0 3,0 0 0,0 0 0,0 0 0,0 0 0,0 0 0,0 0-2,0 0-3,0 0-2,0 0-2,0 0 0,0 0 0,0 0 0,0 0-1,0 0-1,0 0 0,0 0 0,0 0-1,0 0-1,0 0-2,0 0-2,0 0-4,0 0-7,0 0-16,0-26-29,0 26-61,0 0-29,1-38-14,-1 19 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48:06.235"/>
    </inkml:context>
    <inkml:brush xml:id="br0">
      <inkml:brushProperty name="width" value="0.05292" units="cm"/>
      <inkml:brushProperty name="height" value="0.05292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5FECB2-064B-4A37-B02F-11E5D35E9F0D}" emma:medium="tactile" emma:mode="ink">
          <msink:context xmlns:msink="http://schemas.microsoft.com/ink/2010/main" type="inkDrawing" rotatedBoundingBox="13690,14747 15916,13119 15998,13231 13771,14859" semanticType="callout" shapeName="Other"/>
        </emma:interpretation>
      </emma:emma>
    </inkml:annotationXML>
    <inkml:trace contextRef="#ctx0" brushRef="#br0">26 1661 138,'0'-19'141,"0"19"-38,-6-17-18,6 17-16,0 0-10,0 0-10,0 0-14,0 0-11,-21-20-8,21 20-7,0 0-3,0 0-2,0 0 0,2-19-1,-2 19 1,0 0 0,21-30 0,-21 30 1,29-26 4,-9 13-2,-4-8 5,13 0 3,0-14-2,11 4 7,2-14-5,17 4 5,9-19-4,18 0 3,4-15-5,18-1-4,4-13 3,12 3-6,-2-10 2,7 6-4,-5-6 0,1 12 1,-5-5-1,-1 14 2,-11 0-4,-4 15 3,-14 7-4,-8 8 3,-17 8-1,-8 11-3,-19 6 1,-7 5-1,-12 8 0,-19 7 0,21-9 0,-21 9 0,0 0 0,0 0 0,0 0 0,0 0-1,0 0 1,0 0 1,0 0-2,0 0 0,0 0 0,0 0 0,0 0 0,0 0 0,0 0 0,0 0 0,0 0 0,0 0-5,0 0-3,0 0-8,0 0-18,0 0-46,0 0-87,0 0-8,0 0-12,0 0-11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2:07.44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645C08F-A2A9-4D41-81F7-7B96E6C9BBBE}" emma:medium="tactile" emma:mode="ink">
          <msink:context xmlns:msink="http://schemas.microsoft.com/ink/2010/main" type="inkDrawing" rotatedBoundingBox="8441,13056 10042,11994 10069,12033 8467,13095" semanticType="callout" shapeName="Other"/>
        </emma:interpretation>
      </emma:emma>
    </inkml:annotationXML>
    <inkml:trace contextRef="#ctx0" brushRef="#br0">17 1054 139,'0'0'112,"0"0"-6,-18 0-60,18 0-27,0 0-4,-4-21-7,4 21-6,0 0 0,0 0-2,0 0 5,0 0 4,0 0 5,0 0 5,12-24 3,-12 24 4,18-12 4,5 3-1,-4-8 1,13 5-7,-3-13-1,14 5-5,0-10 0,9 7-5,2-10 1,10-4 1,2-1-8,6 0 7,-3-8-8,10 2 5,-10-6-5,10 3 3,-12-6-6,7 7 0,-8-5 3,-1-1-3,-4 6 2,-1 1-3,-3 7 2,-4-5-2,-4 8 4,-9 4-2,-3-2 3,-4 18-1,-7-8 3,-5 9 0,-21 14 0,27-16 0,-27 16-1,0 0-1,0 0-2,0 0 0,0 0-2,0 0-1,0 0 0,0 0-1,0 0 0,0 0 0,0 0-2,0 0-6,0 0-10,0 0-12,26 8-36,-26-8-79,0 0-10,0 0-12,27 7-9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2:12.35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AFCBC1C-66D2-44AD-8794-8793529CBBC4}" emma:medium="tactile" emma:mode="ink">
          <msink:context xmlns:msink="http://schemas.microsoft.com/ink/2010/main" type="inkDrawing" rotatedBoundingBox="14170,12713 15229,12228 15257,12290 14199,12775" semanticType="callout" shapeName="Other"/>
        </emma:interpretation>
      </emma:emma>
    </inkml:annotationXML>
    <inkml:trace contextRef="#ctx0" brushRef="#br0">5732 686 191,'0'0'133,"-21"0"-9,21 0-68,0 0-22,0 0-9,0 0-10,0 0-9,0 0-4,0 0-2,0 0 1,0 0 2,0 0 1,13-9 2,-13 9 3,0 0 0,0 0 1,17-3 1,-17 3 1,0 0-1,28 0 0,-28 0-2,25-4 0,-25 4 0,40-7 0,-17-1-1,6 2-1,-3-3 1,9 3-1,-2-8-5,9 5 6,-6-7-6,8 0 4,-3-5-4,5 2 3,-6-7-2,8 3 1,-4-6 1,2 6-2,-1 0 1,3-7-2,-3 9 2,0-3-3,-3 2 2,-4-1-1,-6 1 0,-3 6 0,-6 2 1,-4 6 0,-19 8 1,22-15 0,-22 15 1,0 0-1,0 0 1,0 0-2,0 0 0,0 0-3,0 0-3,0 0-7,0 0-10,0 0-12,0 0-25,0 0-46,0 0-44,23 0-12,-23 0-4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2:02.88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6855E30-054B-4A47-99F2-53FD64F16C6E}" emma:medium="tactile" emma:mode="ink">
          <msink:context xmlns:msink="http://schemas.microsoft.com/ink/2010/main" type="inkDrawing" rotatedBoundingBox="5571,14806 7372,13439 7408,13486 5606,14853" semanticType="callout" shapeName="Other"/>
        </emma:interpretation>
      </emma:emma>
    </inkml:annotationXML>
    <inkml:trace contextRef="#ctx0" brushRef="#br0">-2802 2769 76,'-24'0'116,"24"0"4,0 0-58,-27 4-8,27-4-6,0 0-10,-19 3-7,19-3-6,0 0-7,-18 0-3,18 0 1,0 0-3,0 0-5,0 0-1,0 0-1,0 0 0,0 0 0,0 0-2,0 0 0,10 0 1,7-7 2,10-7-1,7-2 6,6-13 1,18 2 2,-5-18-1,19 2-1,-4-14 1,12 3-2,-5-11 2,12 2-7,-10-4 2,3 6-5,-1-7 3,-1 9-4,-4-2 1,3 9-2,-5-1 3,-3 8-3,-5 1 2,-4 7 2,-14 6-1,-2 6 3,-14 1-8,-1 4 8,-29 20-7,32-21 6,-32 21-7,0 0 3,18-26-5,-18 26 3,14-19 1,-14 19-2,23-26 2,-9 7-3,4-5 3,7 2-3,-2-1 3,-1-2-3,1 5 2,-4-1-1,-19 21 1,34-24 0,-34 24 2,0 0 0,21-15 0,-21 15 0,0 0 0,0 0 0,0 0 0,0 0-2,0 0 0,0 0-1,0 0 0,0 0-1,0 0 1,0 0-2,0 0-1,0 0-5,0 0-7,0 0-12,0 0-23,0 0-50,0 0-49,19-10-15,-19 10-7,0 0-8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2:08.86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B299EAB-FFEB-42EF-A75F-0CFE682F637A}" emma:medium="tactile" emma:mode="ink">
          <msink:context xmlns:msink="http://schemas.microsoft.com/ink/2010/main" type="inkDrawing" rotatedBoundingBox="11751,14577 13279,13473 13341,13559 11813,14662" semanticType="callout" shapeName="Other"/>
        </emma:interpretation>
      </emma:emma>
    </inkml:annotationXML>
    <inkml:trace contextRef="#ctx0" brushRef="#br0">3441 2569 173,'0'0'104,"-23"0"0,23 0-93,-27 12 2,27-12 8,-18 8 10,18-8 3,-19 6 6,19-6-1,0 0 2,-29 0-4,29 0-3,0 0-9,0 0-12,0 0-5,0 0-4,0 0-2,0 0 0,0 0 1,20-21 1,-20 21 2,28-30 0,-5 7 2,3 1 1,2-8 1,9 0-2,7-9 2,7 2-4,2-8 2,9 4-3,1-8 0,8 1-2,-2-2 1,3 5-3,0-7 2,-1 7-1,-6 2 1,6 3-2,-12 4 2,1 4-2,-6 3 2,-2 0 1,-4 4-1,-10 4 2,-2-3-7,-4 4 9,-5 3-6,-5 2 7,-6-7-6,-16 22 5,28-22-4,-28 22 3,9-15 1,-9 15-3,5-24 1,-5 24-3,8-22 0,-8 22-2,7-23 1,-7 23-1,8-22 0,-8 22 0,9-22 1,-9 22-2,0 0 1,0 0 0,15-16-1,-15 16 1,0 0-2,0 0 0,0 0-4,0 0-6,22 0-13,-22 0-19,19 0-47,-19 0-62,0 0-5,18 8-19,-18-8 4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2:10.97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5278AF3-6592-4FA1-9F0B-84507958436F}" emma:medium="tactile" emma:mode="ink">
          <msink:context xmlns:msink="http://schemas.microsoft.com/ink/2010/main" type="inkDrawing" rotatedBoundingBox="13181,14427 14170,13424 14234,13487 13246,14490" semanticType="callout" shapeName="Other"/>
        </emma:interpretation>
      </emma:emma>
    </inkml:annotationXML>
    <inkml:trace contextRef="#ctx0" brushRef="#br0">4755 2431 122,'0'0'108,"0"0"-7,0 0-76,0 0-10,0 0 0,0 0-4,0 0 0,0 0-4,0 0 0,0 0 0,0 0 4,0 0 2,0 0 3,0 0 2,0 0 3,0 0-2,0 0 3,0 0-1,0 0-1,0 0 0,30-15-3,-30 15 2,36-30-3,-16 7-1,11 1-3,-4-9 0,13-2-2,-3-8 0,8-1-5,-2-6 2,6 3-4,-1-7 1,6 6-3,-6-7 3,4 7-4,-1 1 3,-1-5 0,1 4-5,-6 0 5,-2 8-5,-6-2 5,-5 6-5,-3 3 6,-6 9-6,-4 0 4,-19 22 2,24-23-1,-24 23 3,0 0 0,13-23 0,-13 23 2,0 0-1,0 0-1,0 0 0,0 0-1,-8-21-2,8 21-1,0 0-1,0 0-1,0 0 0,-21-15-3,21 15-2,0 0-6,0 0-8,-5-31-16,5 31-31,0 0-74,0 0-6,11-23-16,-11 23 5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v"/>
        </inkml:traceFormat>
        <inkml:channelProperties>
          <inkml:channelProperty channel="X" name="resolution" value="1278.46277" units="1/cm"/>
          <inkml:channelProperty channel="Y" name="resolution" value="2273.90698" units="1/cm"/>
          <inkml:channelProperty channel="F" name="resolution" value="7.0953E-7" units="1/dev"/>
        </inkml:channelProperties>
      </inkml:inkSource>
      <inkml:timestamp xml:id="ts0" timeString="2015-01-12T06:32:05.2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48CDB5-D3A5-4910-8227-EBA598FBC3CE}" emma:medium="tactile" emma:mode="ink">
          <msink:context xmlns:msink="http://schemas.microsoft.com/ink/2010/main" type="inkDrawing" rotatedBoundingBox="14169,14649 15639,13350 15692,13410 14223,14710" semanticType="callout" shapeName="Other"/>
        </emma:interpretation>
      </emma:emma>
    </inkml:annotationXML>
    <inkml:trace contextRef="#ctx0" brushRef="#br0">5735 2622 223,'0'0'128,"-26"-2"5,26 2-70,0 0-36,0 0-12,0 0-3,0 0-6,0 0-5,0 0 3,0 0-4,0 0 2,0 0 2,0 0 4,0 0 4,23 0 2,-6-1 2,4-14-4,15 3 3,-4-14 3,16 4-4,-3-16 0,9 6-5,-2-13 2,7 0-3,-8-10 2,7 5-1,-5-9 1,3 8-3,-4-3 3,-1 2-4,-11 0 3,8 14-4,-9-7 1,-1 8-2,-9 5 2,0 10-2,-7-6 0,-1 5-1,-21 23 1,32-32 1,-32 32-3,29-30 3,-14 9-7,2 6 5,-1-8-5,2 8 6,1-6-7,4 5 5,1-3-5,1 4 4,-1-3 1,1 6-2,2 1 2,-2-4-1,1 5 0,-3-3-1,-1 6 2,-6-4-1,5-2 1,-21 13-2,29-16 1,-29 16 0,26-21 1,-26 21 0,24-15 0,-24 15 0,0 0 1,24-23-1,-24 23 1,0 0-1,0 0 0,12-21 0,-12 21-1,0 0 1,0 0-1,0 0 0,0 0 0,0 0 0,0 0 0,0 0 0,0 0 0,0 0 0,0 0-1,0 0 0,0 0 0,0 0 0,0 0-2,0 0-4,0 0-6,0 0-13,0 0-26,0 0-47,0 0-52,0 0-16,0 0-6,0 14-9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11-11-17T16:37:29.551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0B3D774-601E-4179-9E43-C783C332A50E}" emma:medium="tactile" emma:mode="ink">
          <msink:context xmlns:msink="http://schemas.microsoft.com/ink/2010/main" type="inkDrawing" rotatedBoundingBox="17215,2857 20050,1525 20127,1689 17292,3021" semanticType="callout" shapeName="Other"/>
        </emma:interpretation>
      </emma:emma>
    </inkml:annotationXML>
    <inkml:trace contextRef="#ctx0" brushRef="#br0">0 1422 2466,'35'-34'865,"-35"34"-417,0 0-224,0 0 97,0 0-1,0 0-288,0 0 32,0 0 128,0 0-929,0 0 2019,0 0-1282,0 0 64,0 0 32,0 0 192,0 0 64,0 0-63,0 0 127,0 0-224,0-38-160,0 38-64,37 0 64,1-38-64,32 3 64,-32-37 577,69 34-1250,-31-35 641,31 1-32,3-1 64,36 1-32,-1-1-32,0 0 32,0 1-1089,35-1 2274,3 1-1281,-38-1 64,35 38 32,-70-3 64,-2 4-64,-36-4 0,1 38 0,-35-35 0,-4 35 32,-34 0-32,0 0 0,0 0-32,38 0 96,-38 0 897,0 0-1922,0 0 961,0 0 96,0 0 33,0 0-161,0 0 160,0 0 128,0 0-224,0 0 224,0 0-320,0 0 96,0 0 64,0 0-64,0 0 0,0 0 0,38-38 96,-3 38-256,-1-34 288,4-4-256,35 38 160,-38-35-128,3-3 160,-38 38 1026,37 0-2340,-2-35 1314,-35 35-192,38 0 257,-38-37-226,0 37 65,35 0 0,-35 0 33,0 0-1,0 0 64,0 0 32,0 0-96,0 0 96,0 0-128,0 0-32,0 0 0,0 0-481,0 0 1026,0 0-513,0 0 32,0 0-64,0 0 128,0 0-160,0 0-64,0 0-737,-35 0-1281,-38 0-3139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11-11-17T16:37:38.615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B768C03-BF1F-4D32-96C6-2FAF9FA5286A}" emma:medium="tactile" emma:mode="ink">
          <msink:context xmlns:msink="http://schemas.microsoft.com/ink/2010/main" type="inkDrawing" rotatedBoundingBox="19640,4673 21430,3672 21458,3721 19667,4722" semanticType="callout" shapeName="Other"/>
        </emma:interpretation>
      </emma:emma>
    </inkml:annotationXML>
    <inkml:trace contextRef="#ctx0" brushRef="#br0">0 1019 3395,'0'0'448,"0"0"-224,0 0 193,0 0 63,0 0-288,0 0-31,0 0 287,0 0 193,0 0 191,0 0-127,0 0-545,0 0 128,0 0-256,0 0 1,0 0 127,0 0-320,0 0 160,0 0 0,0 0 32,0 0 0,0 0 64,0 0-128,0 0 96,73-38-192,-39 3 256,4 35-128,35-38-32,-38 4 96,40-4-96,-40 3 32,38-3 0,-1 0-609,1 4 1314,-38 34-801,40-38 96,-40 3 0,38-3 32,-36 4 160,36-4-384,34 3 192,-34-38 32,-1 36-32,39 2-32,-39-3 32,-37 3 32,3-3 0,-3 38-320,37-34 576,-72 34-192,38 0 32,-38 0 0,0-38-96,0 38 160,0 0-96,0 0-992,0 0 2113,0 0-1313,0 0 160,0 0-128,0 0 32,0 0 64,0 0-32,0 0-32,0 0 32,0 0 0,0 0 96,0 0-96,0 0 0,35 0 32,-35-35 736,38 35-1568,-4-38 832,4 38-128,-38-34 192,0 34-192,0 0 160,0 0-64,35 0-993,-35 0 2082,0 0-1185,0 0 96,38-38 0,-38 38 0,0 0 0,0 0 0,0 0 0,0 0-64,0 0 160,0 0-96,0 0 32,0 0-64,0 0 128,0 0 865,0 0-1954,0 0 993,0 0 0,0 0 64,0 0-160,0 0-128,0 0-609,0 0-1185,0 0-1217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11-11-17T16:37:43.045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1059BF1-C509-451B-8F6E-1821116DEABA}" emma:medium="tactile" emma:mode="ink">
          <msink:context xmlns:msink="http://schemas.microsoft.com/ink/2010/main" type="inkDrawing" rotatedBoundingBox="20325,9040 22214,8357 22241,8430 20351,9113" semanticType="callout" shapeName="Other"/>
        </emma:interpretation>
      </emma:emma>
    </inkml:annotationXML>
    <inkml:trace contextRef="#ctx0" brushRef="#br0">0 671 1409,'0'0'1601,"0"0"-1312,35 0-97,-35 0 448,0 0-479,0 0-129,0 0-32,0 0 288,0 0-32,0 0 161,0 0 479,0 0-319,0 0-161,0 0-416,0 0 32,0 0-32,0 0-640,0 0 1280,0 0-608,38 0 64,-38-38-31,35 38 95,-35 0 64,37-35-192,-2 35 32,3 0 96,-38-38 32,35 38-224,3-34 96,-4 34 64,4 0-128,-3 0 129,3-38-193,-4 38 64,39-35 32,-35 35 64,34-38-96,-37 3 64,38 35 32,-1-37-352,1 2 704,-35 35-416,34-38 32,-37 3-64,38 35 96,-36-38-128,-2 38 32,3 0-32,-3 0 32,3-34 192,-38 34-320,34 0 96,-34 0 0,38 0 32,-38 0 128,35 0-224,-35 0 96,38-38 64,-4 38 32,-34 0-96,38 0 0,-3-35 64,3 35-32,0 0-128,-3-38 224,-1 38-128,-34 0 0,38 0 193,-38-35-354,38 35 225,-3 0-64,-35 0-800,34 0 1729,-34-37-1122,0 37 257,0 0-64,0 0 65,0 0-130,0 0 130,0 0-130,0 0 1,0 0 193,0 0-194,0 0 130,0 0-194,0 0 193,38 0 97,-38 0-322,0 0 97,0 0 193,0 0-97,0 0-64,0 0 128,0 0 32,0 0-1025,0 0 2242,0 0-1377,0 0 32,0 0 32,0 0-32,0 0 32,0 0-32,0 0 32,0 0 64,0 0-64,0 0-160,0 0-320,0 0-865,-38 0-1122,38 0-415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11-11-17T16:37:53.419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ECD686F-4CD3-4D95-89A6-CC5BAE03149A}" emma:medium="tactile" emma:mode="ink">
          <msink:context xmlns:msink="http://schemas.microsoft.com/ink/2010/main" type="inkDrawing" rotatedBoundingBox="12848,10219 14402,9548 14438,9632 12884,10303" shapeName="Other"/>
        </emma:interpretation>
      </emma:emma>
    </inkml:annotationXML>
    <inkml:trace contextRef="#ctx0" brushRef="#br0">144 653 640,'0'0'1121,"0"0"-704,0 0 159,0 0 65,0 0-161,0 0-160,0 0-255,0 0 95,0 0-96,0 0-96,0 0 64,-38 0 32,38 0-96,0 0 32,0 0 0,0 0 32,0 0 32,0 0-160,0 0 64,-35 0 32,35 0 0,0 0 64,0 0-160,0 0-32,0 0 32,0 0-97,0 0 33,0 0 96,0 0 32,0 0 64,0 0-160,0 0 256,0 0-128,0 0 128,-38 0 64,38 0-128,0 0 225,0 0 95,-34 0-960,34 0 1408,0 0-896,0 0 64,0 0-96,0 0 192,0 0-96,0 0 0,0 0-96,0 0 192,0 0-96,0 0 192,0 0 33,0 0-1,0 0 0,0 0-512,0 0 608,0 0-352,0 0 0,0 0 128,0 0-128,0 0-32,0 0 128,0 0-1089,0 0 2274,0 0-1345,0 0 160,0 0-64,0 0-64,0 0 64,0 0-32,0 0-96,0 0 160,0 0-32,0 0 0,0 0 0,0 0 32,34 0 32,4 0 1025,-38-35-2114,35 35 1025,3 0 0,-4-38 128,-34 38-192,38 0 64,-3 0-64,-35-34-224,38 34 768,0 0-608,-4 0 192,-34-38-32,35 38-32,3 0-32,0-35 64,-3 35 0,-35-38-32,34 38 33,4-34-1,0 34-32,-3-38-32,3 38 96,-38-35 1153,34 35-2466,4 0 1249,-38-38 32,35 38 64,-35 0-128,0 0 64,0 0 0,0 0 32,0 0 32,0 0-128,38-35 32,-38 35 0,0 0 64,34 0-96,-34 0 32,38 0 0,-38 0-449,35-38 930,-35 38-513,38 0 32,-38 0 0,35 0 64,-35 0-96,0-34 0,38 34 64,-38 0-32,0 0 64,0 0-128,34 0 96,-34 0-32,38-38 0,-38 38 32,35 0-64,-35 0 32,38 0-32,-38 0 64,0 0-32,34 0 0,-34 0 0,0 0-577,0 0 1186,38 0-641,-38 0 96,0 0-64,35-38 128,-35 38-192,0 0 128,38 0-32,-38 0-64,35 0 192,-35-35-224,37 35 128,-37 0-32,35 0-32,-35 0 96,0 0-160,38 0 32,-38-38 64,0 38-32,35 0 0,-35 0 0,38 0 0,-38-34-288,0 34 576,0 0-256,0 0-64,0 0 32,0 0 128,0 0-128,0 0 0,0 0 0,0 0-96,0 0 289,0 0-290,0 0 97,0 0 0,0 0 32,0 0 65,0 0-226,0 0 161,0 0 33,0 0 63,0 0 160,0 0 64,0 0-192,0 0 97,0 0-385,0 0 320,0 0-192,0 0 0,0 0 0,0 0 0,0 0 0,0 0 0,0 0-705,0 0 1634,0 0-1121,0 0 192,0 0 0,0 0 0,0 0 160,0 0-192,0 0 32,0 0-64,0 0 64,0 0 0,0 0 64,0 0-160,0 0 192,0 0-192,0 0 192,0 0-96,0 0 32,0 0 64,0 0-128,0 0 32,0 0-32,0 0-993,0 0 2242,0 0-1377,0 0 192,0 0 0,0 0-32,0 0 0,0 0 0,0 0 0,0 0 0,0 0 0,0 0-64,0 0-192,0 0-833,0 0-545,0 0-63,0 0-2530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11-11-17T16:37:57.459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8C5AAEB-3CCB-4DE0-81BE-969FB1545769}" emma:medium="tactile" emma:mode="ink">
          <msink:context xmlns:msink="http://schemas.microsoft.com/ink/2010/main" type="writingRegion" rotatedBoundingBox="12426,14177 14168,14177 14168,14757 12426,14757"/>
        </emma:interpretation>
      </emma:emma>
    </inkml:annotationXML>
    <inkml:traceGroup>
      <inkml:annotationXML>
        <emma:emma xmlns:emma="http://www.w3.org/2003/04/emma" version="1.0">
          <emma:interpretation id="{320ADEFC-FC8B-4FC3-8374-7538F4D0CF8D}" emma:medium="tactile" emma:mode="ink">
            <msink:context xmlns:msink="http://schemas.microsoft.com/ink/2010/main" type="paragraph" rotatedBoundingBox="12426,14177 14168,14177 14168,14757 12426,147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D0E766-142C-4E5C-A89E-7EC893C26F05}" emma:medium="tactile" emma:mode="ink">
              <msink:context xmlns:msink="http://schemas.microsoft.com/ink/2010/main" type="line" rotatedBoundingBox="12426,14177 14168,14177 14168,14757 12426,14757"/>
            </emma:interpretation>
          </emma:emma>
        </inkml:annotationXML>
        <inkml:traceGroup>
          <inkml:annotationXML>
            <emma:emma xmlns:emma="http://www.w3.org/2003/04/emma" version="1.0">
              <emma:interpretation id="{59E8635D-DC67-4CEF-B6FF-94A57DA5B946}" emma:medium="tactile" emma:mode="ink">
                <msink:context xmlns:msink="http://schemas.microsoft.com/ink/2010/main" type="inkWord" rotatedBoundingBox="12426,14177 14168,14177 14168,14757 12426,14757"/>
              </emma:interpretation>
              <emma:one-of disjunction-type="recognition" id="oneOf0">
                <emma:interpretation id="interp0" emma:lang="en-US" emma:confidence="0">
                  <emma:literal>-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~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v</emma:literal>
                </emma:interpretation>
              </emma:one-of>
            </emma:emma>
          </inkml:annotationXML>
          <inkml:trace contextRef="#ctx0" brushRef="#br0">0 580 576,'0'0'1570,"0"0"-1667,0 0 226,0 0-97,0 0 160,0 0-160,0 0 128,0 0 224,0 0-1152,0 0 2593,0 0-1376,0 0-129,0 0-256,0 0-32,0 0-64,0 0-32,0 0-64,0 0 128,0 0 0,0 0-64,0 0 128,0 0 0,35 0 224,-35 0 1058,38 0-2435,-38 0 1121,34 0 96,4 0-64,-3-38-96,3 38 32,-3 0 32,2 0 0,36 0 160,-38-34-96,37 34-64,1 0 32,-35-38-32,34 3 96,1 35-160,-35-38 128,31 38-192,-31-35 288,35 35-63,-39 0 95,42-37-160,-41 37 0,37-35 1409,1-3-2914,-1 38 1505,-34-35-96,35-3 224,0 38-256,-39-34 96,4-4 0,-3 38 32,3-35-64,-4 35 64,4-38-64,-38 38 96,35-34-96,-35 34 0,0 0 0,0 0 96,0 0-480,0 0 1217,0 0-513,0 0-160,0 0-64,0 0 33,0 0-162,0 0 98,0 0 31,0 0-32,0 0 160,0 0-160,0 0 128,0 0-128,0 0 96,0 0 65,0 0-257,0 0 192,0 0-160,0 0 32,0 0 32,0 0-64,0 0 0,0 0-513,0 0 1026,0 0-449,0 0-96,0 0 0,0 0-64,0 0-577,0 0-480,0 0-993,0 0-1954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11-11-17T16:37:59.144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4D2EC87-50C3-4B2E-9B83-8CE582FAFF26}" emma:medium="tactile" emma:mode="ink">
          <msink:context xmlns:msink="http://schemas.microsoft.com/ink/2010/main" type="inkDrawing" rotatedBoundingBox="20438,13786 22335,12784 22364,12838 20466,13840" semanticType="callout" shapeName="Other"/>
        </emma:interpretation>
      </emma:emma>
    </inkml:annotationXML>
    <inkml:trace contextRef="#ctx0" brushRef="#br0">0 1017 1633,'0'0'1890,"0"0"-353,0 0-1184,0 0 704,0 0-641,0 0-128,0 0 1,0 0-33,0 0-192,37 0-32,-37 0 32,0 0-64,0 0 96,0 0-256,0 0 96,0 0 96,35 0-32,-35-35 160,38 35-288,-38-38 160,35 38 0,-35 0-32,38-35 0,-4-3 0,4 38 64,35-34-769,-39-4 1410,39 38-705,-35-35 0,34-3-64,1 3 192,0-2-160,-1 2 32,1-3-32,-1 3 32,1-3 96,-38 4-160,2 34 96,-2-38-64,3 38 96,-3-35 64,3 35-256,-38 0 128,0 0 32,34-38 0,-34 38-64,38 0 128,-38 0-160,0 0 128,35 0-160,-35 0 96,0-34 96,0 34-160,38-38 160,-4 38-96,4 0 0,-38-35-96,35 35 96,3-38 160,0 38-224,-3-35 64,-1 35 0,4-37 0,0 37 96,31-35-192,-31-3 96,0 3 0,-3 35 32,3 0-64,-38 0 32,0-38 0,0 38 96,0 0-128,0 0 385,0 0-257,0 0 0,0 0 0,0 0-160,0 0 64,0 0 32,0 0-1057,0 0 2434,0 0-1313,0 0 161,0 0-97,0 0-96,0 0 32,0 0-96,0 0 0,0 0-64,0 0 64,0 0 64,0 0-64,0 0 64,0 0-32,0 0 448,0 0-960,0 0 416,0 0-545,0 0-544,0 0-769,0 0-127,0 0 735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4719" units="in"/>
          <inkml:channel name="Y" type="integer" max="9199" units="in"/>
          <inkml:channel name="F" type="integer" max="32767" units="dev"/>
        </inkml:traceFormat>
        <inkml:channelProperties>
          <inkml:channelProperty channel="X" name="resolution" value="2540.38647" units="1/in"/>
          <inkml:channelProperty channel="Y" name="resolution" value="2540.45825" units="1/in"/>
          <inkml:channelProperty channel="F" name="resolution" value="0" units="1/dev"/>
        </inkml:channelProperties>
      </inkml:inkSource>
      <inkml:timestamp xml:id="ts0" timeString="2021-02-16T12:53:45.886"/>
    </inkml:context>
    <inkml:brush xml:id="br0">
      <inkml:brushProperty name="width" value="0.2" units="cm"/>
      <inkml:brushProperty name="height" value="0.2" units="cm"/>
      <inkml:brushProperty name="color" value="#ED1C24"/>
      <inkml:brushProperty name="fitToCurve" value="1"/>
    </inkml:brush>
  </inkml:definitions>
  <inkml:trace contextRef="#ctx0" brushRef="#br0">0 1515 576,'0'0'448,"0"0"1090,0 0-2915,0 0 1281,0 0 160,0 0 32,0 0-64,0 0 384,0 0 129,0 0-33,0 0-160,0 0-31,0 0-65,0 0-160,0 0 0,0 0-64,0 0 64,0 0 0,0 0-608,0 0 1313,0 0-705,0 0-64,0 0 64,0 0-64,0 0-64,0 0 32,0 0 192,0 0-160,0 0 192,0 0-192,0 0 32,35 0 0,-35 0 65,38-35 159,34 35-32,1-38-160,0 4-32,-1-4 0,1 3 96,34-38-95,3 36 63,-2-36-513,2 38 1026,-3-37-481,4-4-96,34 3-64,-35 39 160,-2-39-160,2 35 32,35-34-32,-37-1 32,2 1 96,35-1-224,-72 38 256,34-3-127,4-34 95,-39 37 96,1 35-352,-1-38 128,1 3 0,-1-2 96,1 37-64,-38-35 0,37 35 0,-72-38 160,38 38-384,-38-35 352,35 35-32,-35 0-64,38 0 64,-38-38-192,34 38 64,-34 0 32,38 0-128,-38-34 320,35 34-384,-35 0 160,0 0-32,38 0 64,-38 0 64,0 0-160,0 0 32,0 0 32,0 0 0,0 0 0,0 0 32,0 0-64,0 0 128,0 0-128,0 0 353,0 0-65,0 0-160,0 0 64,0 0-192,0 0 32,0 0-32,0 0-737,0 0 1730,0 0-1025,0 0 64,0 0 64,0 0-32,0 0 32,0 0-96,0 0 32,0 0 32,0 0-32,0 0 0,0 0 0,0 0 0,0 0 32,0 0 161,0 0-1154,-38 0 64,38 0 96,-35 0-352,-3 0-1153,4 0-897</inkml:trace>
</inkml:ink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9466" y="0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>
              <a:defRPr sz="1200"/>
            </a:lvl1pPr>
          </a:lstStyle>
          <a:p>
            <a:fld id="{2C6FEDD4-2F71-4588-A9A0-EF0928BAEE1C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698500"/>
            <a:ext cx="4652962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484" y="4421823"/>
            <a:ext cx="5563870" cy="4189095"/>
          </a:xfrm>
          <a:prstGeom prst="rect">
            <a:avLst/>
          </a:prstGeom>
        </p:spPr>
        <p:txBody>
          <a:bodyPr vert="horz" lIns="92930" tIns="46465" rIns="92930" bIns="46465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9466" y="8842029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>
              <a:defRPr sz="1200"/>
            </a:lvl1pPr>
          </a:lstStyle>
          <a:p>
            <a:fld id="{884B716E-4085-4EAB-8C34-96DF08576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92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185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54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591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4582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0522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635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0295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022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114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4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467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108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4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48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989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11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795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4B716E-4085-4EAB-8C34-96DF085769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886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BCC33-78AC-4C55-9C40-E66FCB18021B}" type="datetime1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79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8A4EC-9B4F-45BB-99C7-02E98F2AA39D}" type="datetime1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85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4DE90-42AA-44D2-B6F8-FDBF2F6297DA}" type="datetime1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61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E8544-C7F0-4567-BC76-AF8A1AD62709}" type="datetime1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07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6840A-DCFF-460C-98B1-3DB484A408DD}" type="datetime1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2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D5FCE-0294-429B-8636-24BA9240D2A0}" type="datetime1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039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21550-CE88-4EC0-BB21-E7BB74A4492A}" type="datetime1">
              <a:rPr lang="en-US" smtClean="0"/>
              <a:t>12/10/2021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972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6F23C-031B-42BB-8EB2-C8442CD425DC}" type="datetime1">
              <a:rPr lang="en-US" smtClean="0"/>
              <a:t>12/10/2021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36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612AD-07F6-4067-967C-2492BD4E0BD6}" type="datetime1">
              <a:rPr lang="en-US" smtClean="0"/>
              <a:t>12/10/2021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386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6F882-2384-4C2C-AFB6-05AD3243B62F}" type="datetime1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64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80BA8-A1B8-443A-A523-E14E4E4B9430}" type="datetime1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09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E84BA-525D-4982-8AE8-070D6172C961}" type="datetime1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583E0-65CB-4181-9FA6-A42C1699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1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8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9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10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1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7.m4a"/><Relationship Id="rId7" Type="http://schemas.openxmlformats.org/officeDocument/2006/relationships/image" Target="../media/image17.emf"/><Relationship Id="rId2" Type="http://schemas.microsoft.com/office/2007/relationships/media" Target="../media/media17.m4a"/><Relationship Id="rId1" Type="http://schemas.openxmlformats.org/officeDocument/2006/relationships/tags" Target="../tags/tag15.xml"/><Relationship Id="rId6" Type="http://schemas.openxmlformats.org/officeDocument/2006/relationships/customXml" Target="../ink/ink13.xm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2" Type="http://schemas.microsoft.com/office/2007/relationships/media" Target="../media/media18.m4a"/><Relationship Id="rId1" Type="http://schemas.openxmlformats.org/officeDocument/2006/relationships/tags" Target="../tags/tag1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1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3" Type="http://schemas.openxmlformats.org/officeDocument/2006/relationships/audio" Target="../media/media21.m4a"/><Relationship Id="rId7" Type="http://schemas.openxmlformats.org/officeDocument/2006/relationships/image" Target="../media/image12.emf"/><Relationship Id="rId2" Type="http://schemas.microsoft.com/office/2007/relationships/media" Target="../media/media21.m4a"/><Relationship Id="rId1" Type="http://schemas.openxmlformats.org/officeDocument/2006/relationships/tags" Target="../tags/tag18.xml"/><Relationship Id="rId6" Type="http://schemas.openxmlformats.org/officeDocument/2006/relationships/customXml" Target="../ink/ink14.xml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m4a"/><Relationship Id="rId2" Type="http://schemas.microsoft.com/office/2007/relationships/media" Target="../media/media22.m4a"/><Relationship Id="rId1" Type="http://schemas.openxmlformats.org/officeDocument/2006/relationships/tags" Target="../tags/tag19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m4a"/><Relationship Id="rId2" Type="http://schemas.microsoft.com/office/2007/relationships/media" Target="../media/media23.m4a"/><Relationship Id="rId1" Type="http://schemas.openxmlformats.org/officeDocument/2006/relationships/tags" Target="../tags/tag2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13" Type="http://schemas.openxmlformats.org/officeDocument/2006/relationships/customXml" Target="../ink/ink20.xml"/><Relationship Id="rId18" Type="http://schemas.openxmlformats.org/officeDocument/2006/relationships/image" Target="../media/image28.emf"/><Relationship Id="rId3" Type="http://schemas.openxmlformats.org/officeDocument/2006/relationships/audio" Target="../media/media24.m4a"/><Relationship Id="rId21" Type="http://schemas.openxmlformats.org/officeDocument/2006/relationships/customXml" Target="../ink/ink24.xml"/><Relationship Id="rId7" Type="http://schemas.openxmlformats.org/officeDocument/2006/relationships/customXml" Target="../ink/ink17.xml"/><Relationship Id="rId12" Type="http://schemas.openxmlformats.org/officeDocument/2006/relationships/image" Target="../media/image21.emf"/><Relationship Id="rId17" Type="http://schemas.openxmlformats.org/officeDocument/2006/relationships/customXml" Target="../ink/ink22.xml"/><Relationship Id="rId25" Type="http://schemas.openxmlformats.org/officeDocument/2006/relationships/image" Target="../media/image1.png"/><Relationship Id="rId2" Type="http://schemas.microsoft.com/office/2007/relationships/media" Target="../media/media24.m4a"/><Relationship Id="rId16" Type="http://schemas.openxmlformats.org/officeDocument/2006/relationships/image" Target="../media/image23.emf"/><Relationship Id="rId20" Type="http://schemas.openxmlformats.org/officeDocument/2006/relationships/image" Target="../media/image29.emf"/><Relationship Id="rId1" Type="http://schemas.openxmlformats.org/officeDocument/2006/relationships/tags" Target="../tags/tag21.xml"/><Relationship Id="rId6" Type="http://schemas.openxmlformats.org/officeDocument/2006/relationships/image" Target="../media/image16.emf"/><Relationship Id="rId11" Type="http://schemas.openxmlformats.org/officeDocument/2006/relationships/customXml" Target="../ink/ink19.xml"/><Relationship Id="rId24" Type="http://schemas.openxmlformats.org/officeDocument/2006/relationships/image" Target="../media/image31.emf"/><Relationship Id="rId5" Type="http://schemas.openxmlformats.org/officeDocument/2006/relationships/customXml" Target="../ink/ink16.xml"/><Relationship Id="rId15" Type="http://schemas.openxmlformats.org/officeDocument/2006/relationships/customXml" Target="../ink/ink21.xml"/><Relationship Id="rId23" Type="http://schemas.openxmlformats.org/officeDocument/2006/relationships/customXml" Target="../ink/ink25.xml"/><Relationship Id="rId10" Type="http://schemas.openxmlformats.org/officeDocument/2006/relationships/image" Target="../media/image20.emf"/><Relationship Id="rId19" Type="http://schemas.openxmlformats.org/officeDocument/2006/relationships/customXml" Target="../ink/ink23.xml"/><Relationship Id="rId4" Type="http://schemas.openxmlformats.org/officeDocument/2006/relationships/slideLayout" Target="../slideLayouts/slideLayout2.xml"/><Relationship Id="rId9" Type="http://schemas.openxmlformats.org/officeDocument/2006/relationships/customXml" Target="../ink/ink18.xml"/><Relationship Id="rId14" Type="http://schemas.openxmlformats.org/officeDocument/2006/relationships/image" Target="../media/image22.emf"/><Relationship Id="rId22" Type="http://schemas.openxmlformats.org/officeDocument/2006/relationships/image" Target="../media/image3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5.m4a"/><Relationship Id="rId2" Type="http://schemas.microsoft.com/office/2007/relationships/media" Target="../media/media25.m4a"/><Relationship Id="rId1" Type="http://schemas.openxmlformats.org/officeDocument/2006/relationships/tags" Target="../tags/tag2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m4a"/><Relationship Id="rId2" Type="http://schemas.microsoft.com/office/2007/relationships/media" Target="../media/media26.m4a"/><Relationship Id="rId1" Type="http://schemas.openxmlformats.org/officeDocument/2006/relationships/tags" Target="../tags/tag2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m4a"/><Relationship Id="rId2" Type="http://schemas.microsoft.com/office/2007/relationships/media" Target="../media/media27.m4a"/><Relationship Id="rId1" Type="http://schemas.openxmlformats.org/officeDocument/2006/relationships/tags" Target="../tags/tag2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audio" Target="../media/media6.m4a"/><Relationship Id="rId7" Type="http://schemas.openxmlformats.org/officeDocument/2006/relationships/image" Target="../media/image4.emf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customXml" Target="../ink/ink1.xml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7.emf"/><Relationship Id="rId26" Type="http://schemas.openxmlformats.org/officeDocument/2006/relationships/image" Target="../media/image10.emf"/><Relationship Id="rId3" Type="http://schemas.openxmlformats.org/officeDocument/2006/relationships/audio" Target="../media/media7.m4a"/><Relationship Id="rId21" Type="http://schemas.openxmlformats.org/officeDocument/2006/relationships/customXml" Target="../ink/ink8.xml"/><Relationship Id="rId7" Type="http://schemas.openxmlformats.org/officeDocument/2006/relationships/image" Target="../media/image2.emf"/><Relationship Id="rId12" Type="http://schemas.openxmlformats.org/officeDocument/2006/relationships/customXml" Target="../ink/ink6.xml"/><Relationship Id="rId25" Type="http://schemas.openxmlformats.org/officeDocument/2006/relationships/customXml" Target="../ink/ink10.xml"/><Relationship Id="rId2" Type="http://schemas.microsoft.com/office/2007/relationships/media" Target="../media/media7.m4a"/><Relationship Id="rId20" Type="http://schemas.openxmlformats.org/officeDocument/2006/relationships/image" Target="../media/image14.emf"/><Relationship Id="rId29" Type="http://schemas.openxmlformats.org/officeDocument/2006/relationships/customXml" Target="../ink/ink12.xml"/><Relationship Id="rId1" Type="http://schemas.openxmlformats.org/officeDocument/2006/relationships/tags" Target="../tags/tag6.xml"/><Relationship Id="rId6" Type="http://schemas.openxmlformats.org/officeDocument/2006/relationships/customXml" Target="../ink/ink3.xml"/><Relationship Id="rId11" Type="http://schemas.openxmlformats.org/officeDocument/2006/relationships/image" Target="../media/image6.emf"/><Relationship Id="rId24" Type="http://schemas.openxmlformats.org/officeDocument/2006/relationships/image" Target="../media/image9.emf"/><Relationship Id="rId5" Type="http://schemas.openxmlformats.org/officeDocument/2006/relationships/notesSlide" Target="../notesSlides/notesSlide5.xml"/><Relationship Id="rId23" Type="http://schemas.openxmlformats.org/officeDocument/2006/relationships/customXml" Target="../ink/ink9.xml"/><Relationship Id="rId28" Type="http://schemas.openxmlformats.org/officeDocument/2006/relationships/image" Target="../media/image11.emf"/><Relationship Id="rId10" Type="http://schemas.openxmlformats.org/officeDocument/2006/relationships/customXml" Target="../ink/ink5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emf"/><Relationship Id="rId14" Type="http://schemas.openxmlformats.org/officeDocument/2006/relationships/customXml" Target="../ink/ink7.xml"/><Relationship Id="rId22" Type="http://schemas.openxmlformats.org/officeDocument/2006/relationships/image" Target="../media/image8.emf"/><Relationship Id="rId27" Type="http://schemas.openxmlformats.org/officeDocument/2006/relationships/customXml" Target="../ink/ink11.xml"/><Relationship Id="rId30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8600"/>
            <a:ext cx="7772400" cy="4419600"/>
          </a:xfrm>
        </p:spPr>
        <p:txBody>
          <a:bodyPr>
            <a:noAutofit/>
          </a:bodyPr>
          <a:lstStyle/>
          <a:p>
            <a:r>
              <a:rPr lang="en-US" sz="7200" b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CHM 101:</a:t>
            </a:r>
            <a:r>
              <a:rPr lang="en-US" sz="7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/>
            </a:r>
            <a:br>
              <a:rPr lang="en-US" sz="7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7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Kinetic </a:t>
            </a:r>
            <a:r>
              <a:rPr lang="en-US" sz="7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theory of </a:t>
            </a:r>
            <a:r>
              <a:rPr lang="en-US" sz="72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matter</a:t>
            </a:r>
            <a:endParaRPr lang="en-US" sz="7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4876800"/>
            <a:ext cx="6400800" cy="1752600"/>
          </a:xfrm>
        </p:spPr>
        <p:txBody>
          <a:bodyPr>
            <a:normAutofit/>
          </a:bodyPr>
          <a:lstStyle/>
          <a:p>
            <a:r>
              <a:rPr lang="en-US" sz="44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US" sz="4400" b="1" dirty="0" err="1" smtClean="0">
                <a:solidFill>
                  <a:schemeClr val="tx1"/>
                </a:solidFill>
                <a:latin typeface="Comic Sans MS" panose="030F0702030302020204" pitchFamily="66" charset="0"/>
              </a:rPr>
              <a:t>Dr</a:t>
            </a:r>
            <a:r>
              <a:rPr lang="en-US" sz="4400" b="1" dirty="0">
                <a:solidFill>
                  <a:schemeClr val="tx1"/>
                </a:solidFill>
                <a:latin typeface="Comic Sans MS" panose="030F0702030302020204" pitchFamily="66" charset="0"/>
              </a:rPr>
              <a:t> </a:t>
            </a:r>
            <a:r>
              <a:rPr lang="en-US" sz="4400" b="1" dirty="0" err="1" smtClean="0">
                <a:solidFill>
                  <a:schemeClr val="tx1"/>
                </a:solidFill>
                <a:latin typeface="Comic Sans MS" panose="030F0702030302020204" pitchFamily="66" charset="0"/>
              </a:rPr>
              <a:t>T.A</a:t>
            </a:r>
            <a:r>
              <a:rPr lang="en-US" sz="4400" b="1" dirty="0" smtClean="0">
                <a:solidFill>
                  <a:schemeClr val="tx1"/>
                </a:solidFill>
                <a:latin typeface="Comic Sans MS" panose="030F0702030302020204" pitchFamily="66" charset="0"/>
              </a:rPr>
              <a:t>. </a:t>
            </a:r>
            <a:r>
              <a:rPr lang="en-US" sz="4400" b="1" dirty="0" err="1" smtClean="0">
                <a:solidFill>
                  <a:schemeClr val="tx1"/>
                </a:solidFill>
                <a:latin typeface="Comic Sans MS" panose="030F0702030302020204" pitchFamily="66" charset="0"/>
              </a:rPr>
              <a:t>Afolabi</a:t>
            </a:r>
            <a:endParaRPr lang="en-US" sz="4400" b="1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06840"/>
      </p:ext>
    </p:extLst>
  </p:cSld>
  <p:clrMapOvr>
    <a:masterClrMapping/>
  </p:clrMapOvr>
  <p:transition spd="slow" advTm="11871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The relationship between </a:t>
            </a:r>
            <a:r>
              <a:rPr lang="en-US" b="1" dirty="0" smtClean="0"/>
              <a:t>Volume and temperature: </a:t>
            </a:r>
            <a:r>
              <a:rPr lang="en-US" b="1" dirty="0" smtClean="0">
                <a:solidFill>
                  <a:srgbClr val="FF0000"/>
                </a:solidFill>
              </a:rPr>
              <a:t>Charles's Law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046" y="1447800"/>
            <a:ext cx="8919754" cy="5181600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i="1" dirty="0"/>
              <a:t>At constant pressure, the volume of a given sample of gas is directly proportional to its </a:t>
            </a:r>
            <a:r>
              <a:rPr lang="en-US" b="1" i="1" u="sng" dirty="0" smtClean="0"/>
              <a:t>absolute</a:t>
            </a:r>
            <a:r>
              <a:rPr lang="en-US" i="1" dirty="0" smtClean="0"/>
              <a:t> temperature</a:t>
            </a:r>
            <a:r>
              <a:rPr lang="en-US" i="1" dirty="0"/>
              <a:t>.</a:t>
            </a:r>
            <a:endParaRPr lang="en-US" dirty="0" smtClean="0"/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V   </a:t>
            </a:r>
            <a:r>
              <a:rPr lang="el-GR" dirty="0" smtClean="0"/>
              <a:t>α</a:t>
            </a:r>
            <a:r>
              <a:rPr lang="en-US" dirty="0" smtClean="0"/>
              <a:t>  T   		 [ P, n fixed]</a:t>
            </a:r>
          </a:p>
          <a:p>
            <a:pPr marL="0" indent="0" algn="just">
              <a:buNone/>
            </a:pPr>
            <a:r>
              <a:rPr lang="en-US" dirty="0" smtClean="0"/>
              <a:t>This relationship can also be expressed as:</a:t>
            </a:r>
          </a:p>
          <a:p>
            <a:pPr marL="0" indent="0" algn="just">
              <a:buNone/>
            </a:pPr>
            <a:r>
              <a:rPr lang="en-US" u="sng" dirty="0" smtClean="0"/>
              <a:t>V</a:t>
            </a:r>
            <a:r>
              <a:rPr lang="en-US" dirty="0" smtClean="0"/>
              <a:t>       =  constant     or 	V = </a:t>
            </a:r>
            <a:r>
              <a:rPr lang="en-US" i="1" dirty="0" smtClean="0"/>
              <a:t>constant </a:t>
            </a:r>
            <a:r>
              <a:rPr lang="en-US" dirty="0" smtClean="0"/>
              <a:t>X T 	[P, n fixed]</a:t>
            </a:r>
          </a:p>
          <a:p>
            <a:pPr marL="0" indent="0" algn="just">
              <a:buNone/>
            </a:pPr>
            <a:r>
              <a:rPr lang="en-US" dirty="0" smtClean="0"/>
              <a:t>T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FF0000"/>
                </a:solidFill>
              </a:rPr>
              <a:t>NOTE</a:t>
            </a:r>
            <a:r>
              <a:rPr lang="en-US" dirty="0" smtClean="0"/>
              <a:t>: Absolute temperature signifies that  the temperature calculations MUST be done in Kelvin scale </a:t>
            </a:r>
          </a:p>
          <a:p>
            <a:pPr marL="0" indent="0" algn="just">
              <a:buNone/>
            </a:pPr>
            <a:r>
              <a:rPr lang="en-US" dirty="0" smtClean="0"/>
              <a:t>		[273.15 kelvin = 0</a:t>
            </a:r>
            <a:r>
              <a:rPr lang="en-US" baseline="30000" dirty="0" smtClean="0"/>
              <a:t>o</a:t>
            </a:r>
            <a:r>
              <a:rPr lang="en-US" dirty="0" smtClean="0"/>
              <a:t>C]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10</a:t>
            </a:fld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70632001"/>
      </p:ext>
    </p:extLst>
  </p:cSld>
  <p:clrMapOvr>
    <a:masterClrMapping/>
  </p:clrMapOvr>
  <p:transition spd="slow" advTm="67811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248400"/>
          </a:xfrm>
        </p:spPr>
        <p:txBody>
          <a:bodyPr>
            <a:normAutofit fontScale="92500" lnSpcReduction="20000"/>
          </a:bodyPr>
          <a:lstStyle/>
          <a:p>
            <a:pPr marL="514350" indent="-514350" algn="just">
              <a:buAutoNum type="arabicPeriod" startAt="2"/>
            </a:pPr>
            <a:endParaRPr lang="en-US" b="1" dirty="0" smtClean="0">
              <a:solidFill>
                <a:srgbClr val="FF0000"/>
              </a:solidFill>
            </a:endParaRPr>
          </a:p>
          <a:p>
            <a:pPr marL="514350" indent="-514350" algn="just">
              <a:buAutoNum type="arabicPeriod" startAt="2"/>
            </a:pPr>
            <a:endParaRPr lang="en-US" b="1" dirty="0">
              <a:solidFill>
                <a:srgbClr val="FF0000"/>
              </a:solidFill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rgbClr val="FF0000"/>
                </a:solidFill>
              </a:rPr>
              <a:t>1.	The combined gas Law: </a:t>
            </a:r>
          </a:p>
          <a:p>
            <a:pPr marL="0" indent="0" algn="just">
              <a:buNone/>
            </a:pPr>
            <a:r>
              <a:rPr lang="en-US" dirty="0" smtClean="0"/>
              <a:t>A simple combination of Boyle’s and Charles’s laws gives the combined gas law: which applies to situations when two of the three variables (V, P, T) change, hence the effect on the third can be calculated.</a:t>
            </a:r>
          </a:p>
          <a:p>
            <a:pPr marL="0" indent="0" algn="just">
              <a:buNone/>
            </a:pPr>
            <a:r>
              <a:rPr lang="en-US" dirty="0" smtClean="0"/>
              <a:t>		V </a:t>
            </a:r>
            <a:r>
              <a:rPr lang="el-GR" dirty="0" smtClean="0"/>
              <a:t>α</a:t>
            </a:r>
            <a:r>
              <a:rPr lang="en-US" dirty="0" smtClean="0"/>
              <a:t> </a:t>
            </a:r>
            <a:r>
              <a:rPr lang="en-US" u="sng" dirty="0" smtClean="0"/>
              <a:t>T</a:t>
            </a:r>
            <a:r>
              <a:rPr lang="en-US" dirty="0" smtClean="0"/>
              <a:t>		or 	V  =  constant X  </a:t>
            </a:r>
            <a:r>
              <a:rPr lang="en-US" u="sng" dirty="0" smtClean="0"/>
              <a:t>T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	       P 					</a:t>
            </a:r>
            <a:r>
              <a:rPr lang="en-US" dirty="0"/>
              <a:t> </a:t>
            </a:r>
            <a:r>
              <a:rPr lang="en-US" dirty="0" smtClean="0"/>
              <a:t>        P</a:t>
            </a:r>
          </a:p>
          <a:p>
            <a:pPr marL="0" indent="0" algn="just">
              <a:buNone/>
            </a:pPr>
            <a:r>
              <a:rPr lang="en-US" dirty="0" smtClean="0"/>
              <a:t>		</a:t>
            </a:r>
            <a:r>
              <a:rPr lang="en-US" u="sng" dirty="0" smtClean="0"/>
              <a:t>PV</a:t>
            </a:r>
            <a:r>
              <a:rPr lang="en-US" dirty="0" smtClean="0"/>
              <a:t>  =  constant		</a:t>
            </a:r>
            <a:endParaRPr lang="en-US" u="sng" dirty="0" smtClean="0"/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	 T</a:t>
            </a:r>
            <a:endParaRPr lang="en-US" dirty="0"/>
          </a:p>
          <a:p>
            <a:pPr marL="0" indent="0" algn="just">
              <a:buNone/>
            </a:pPr>
            <a:r>
              <a:rPr lang="en-US" dirty="0" smtClean="0"/>
              <a:t>			</a:t>
            </a:r>
            <a:r>
              <a:rPr lang="en-US" dirty="0" err="1" smtClean="0"/>
              <a:t>P</a:t>
            </a:r>
            <a:r>
              <a:rPr lang="en-US" baseline="-25000" dirty="0" err="1" smtClean="0"/>
              <a:t>1</a:t>
            </a:r>
            <a:r>
              <a:rPr lang="en-US" dirty="0" err="1" smtClean="0"/>
              <a:t>V</a:t>
            </a:r>
            <a:r>
              <a:rPr lang="en-US" baseline="-25000" dirty="0" err="1" smtClean="0"/>
              <a:t>1</a:t>
            </a:r>
            <a:r>
              <a:rPr lang="en-US" dirty="0" smtClean="0"/>
              <a:t>	  = 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2</a:t>
            </a:r>
            <a:r>
              <a:rPr lang="en-US" dirty="0" err="1" smtClean="0"/>
              <a:t>V</a:t>
            </a:r>
            <a:r>
              <a:rPr lang="en-US" baseline="-25000" dirty="0" err="1" smtClean="0"/>
              <a:t>2</a:t>
            </a:r>
            <a:r>
              <a:rPr lang="en-US" dirty="0"/>
              <a:t>	</a:t>
            </a:r>
            <a:r>
              <a:rPr lang="en-US" dirty="0" smtClean="0"/>
              <a:t>					    </a:t>
            </a:r>
            <a:r>
              <a:rPr lang="en-US" dirty="0" err="1" smtClean="0"/>
              <a:t>T</a:t>
            </a:r>
            <a:r>
              <a:rPr lang="en-US" baseline="-25000" dirty="0" err="1" smtClean="0"/>
              <a:t>1</a:t>
            </a:r>
            <a:r>
              <a:rPr lang="en-US" dirty="0" smtClean="0"/>
              <a:t>		</a:t>
            </a:r>
            <a:r>
              <a:rPr lang="en-US" dirty="0" err="1" smtClean="0"/>
              <a:t>T</a:t>
            </a:r>
            <a:r>
              <a:rPr lang="en-US" baseline="-25000" dirty="0" err="1" smtClean="0"/>
              <a:t>2</a:t>
            </a:r>
            <a:endParaRPr lang="en-US" u="sng" baseline="-25000" dirty="0" smtClean="0"/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352800" y="5791200"/>
            <a:ext cx="76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4800600" y="5791200"/>
            <a:ext cx="762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8382000" cy="762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Other relationships based on Boyle’s and Charles’s Laws.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11</a:t>
            </a:fld>
            <a:endParaRPr lang="en-US"/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985492"/>
      </p:ext>
    </p:extLst>
  </p:cSld>
  <p:clrMapOvr>
    <a:masterClrMapping/>
  </p:clrMapOvr>
  <p:transition spd="slow" advTm="66171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3" grpId="0" uiExpand="1" build="p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6096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2.	Pressure – temperature relationships</a:t>
            </a:r>
            <a:r>
              <a:rPr lang="en-US" b="1" dirty="0" smtClean="0"/>
              <a:t>: </a:t>
            </a:r>
          </a:p>
          <a:p>
            <a:pPr marL="0" indent="0">
              <a:buNone/>
            </a:pPr>
            <a:r>
              <a:rPr lang="en-US" dirty="0" smtClean="0"/>
              <a:t>At constant volume, the pressure exerted by a fixed amount of gas is directly proportional to the absolute temperature.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P </a:t>
            </a:r>
            <a:r>
              <a:rPr lang="el-GR" dirty="0" smtClean="0"/>
              <a:t>α</a:t>
            </a:r>
            <a:r>
              <a:rPr lang="en-US" dirty="0" smtClean="0"/>
              <a:t> T 		[V and n fixed]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u="sng" dirty="0" smtClean="0"/>
              <a:t>P</a:t>
            </a:r>
            <a:r>
              <a:rPr lang="en-US" dirty="0" smtClean="0"/>
              <a:t>   =   constant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T </a:t>
            </a:r>
          </a:p>
          <a:p>
            <a:pPr marL="0" indent="0">
              <a:buNone/>
            </a:pPr>
            <a:r>
              <a:rPr lang="en-US" dirty="0" smtClean="0"/>
              <a:t>		P  </a:t>
            </a:r>
            <a:r>
              <a:rPr lang="en-US" dirty="0"/>
              <a:t>= </a:t>
            </a:r>
            <a:r>
              <a:rPr lang="en-US" i="1" dirty="0"/>
              <a:t>constant</a:t>
            </a:r>
            <a:r>
              <a:rPr lang="en-US" dirty="0"/>
              <a:t> </a:t>
            </a:r>
            <a:r>
              <a:rPr lang="en-US" i="1" dirty="0" smtClean="0"/>
              <a:t>x</a:t>
            </a:r>
            <a:r>
              <a:rPr lang="en-US" dirty="0" smtClean="0"/>
              <a:t>   T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12</a:t>
            </a:fld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9400519"/>
      </p:ext>
    </p:extLst>
  </p:cSld>
  <p:clrMapOvr>
    <a:masterClrMapping/>
  </p:clrMapOvr>
  <p:transition spd="slow" advTm="18517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The relationship between Volume and Amount: </a:t>
            </a:r>
            <a:r>
              <a:rPr lang="en-US" b="1" dirty="0" smtClean="0">
                <a:solidFill>
                  <a:srgbClr val="FF0000"/>
                </a:solidFill>
              </a:rPr>
              <a:t>Avogadro’s Law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24000"/>
            <a:ext cx="8610600" cy="50292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smtClean="0"/>
              <a:t>Avogadro’s Law states that the volume occupied by a gas is directly proportional to the amount (</a:t>
            </a:r>
            <a:r>
              <a:rPr lang="en-US" dirty="0" err="1" smtClean="0"/>
              <a:t>mol</a:t>
            </a:r>
            <a:r>
              <a:rPr lang="en-US" dirty="0" smtClean="0"/>
              <a:t>) of gas (at constant temperature and pressure).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V  </a:t>
            </a:r>
            <a:r>
              <a:rPr lang="el-GR" dirty="0" smtClean="0"/>
              <a:t>α</a:t>
            </a:r>
            <a:r>
              <a:rPr lang="en-US" dirty="0" smtClean="0"/>
              <a:t>  n  		[P and T fixed]</a:t>
            </a:r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u="sng" dirty="0" smtClean="0"/>
              <a:t>V</a:t>
            </a:r>
            <a:r>
              <a:rPr lang="en-US" dirty="0" smtClean="0"/>
              <a:t>   =  constant	or	V  =  constant X n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13</a:t>
            </a:fld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83401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95"/>
    </mc:Choice>
    <mc:Fallback>
      <p:transition spd="slow" advTm="262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AVOGADRO’S </a:t>
            </a:r>
            <a:r>
              <a:rPr lang="en-US" b="1" dirty="0" smtClean="0">
                <a:solidFill>
                  <a:srgbClr val="FF0000"/>
                </a:solidFill>
              </a:rPr>
              <a:t>HYPOTHESIS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8458200" cy="52578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 smtClean="0"/>
              <a:t>Avogadro’s </a:t>
            </a:r>
            <a:r>
              <a:rPr lang="en-US" dirty="0"/>
              <a:t>hypothesis states that </a:t>
            </a:r>
            <a:r>
              <a:rPr lang="en-US" i="1" dirty="0"/>
              <a:t>equal volumes of all gases under the same conditions of temperature </a:t>
            </a:r>
            <a:r>
              <a:rPr lang="en-US" i="1" dirty="0" smtClean="0"/>
              <a:t>and </a:t>
            </a:r>
            <a:r>
              <a:rPr lang="en-US" i="1" dirty="0"/>
              <a:t>pressure contain the same number of molecules. </a:t>
            </a:r>
            <a:endParaRPr lang="en-US" i="1" dirty="0" smtClean="0"/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r>
              <a:rPr lang="en-US" dirty="0" smtClean="0"/>
              <a:t>Avogadro’s </a:t>
            </a:r>
            <a:r>
              <a:rPr lang="en-US" dirty="0"/>
              <a:t>hypothesis </a:t>
            </a:r>
            <a:r>
              <a:rPr lang="en-US" dirty="0" smtClean="0"/>
              <a:t>enables us </a:t>
            </a:r>
            <a:r>
              <a:rPr lang="en-US" dirty="0"/>
              <a:t>to determine the relative masses of the molecules (</a:t>
            </a:r>
            <a:r>
              <a:rPr lang="en-US" dirty="0" smtClean="0"/>
              <a:t>molecular masses) of </a:t>
            </a:r>
            <a:r>
              <a:rPr lang="en-US" dirty="0"/>
              <a:t>gases.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14</a:t>
            </a:fld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0053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29"/>
    </mc:Choice>
    <mc:Fallback>
      <p:transition spd="slow" advTm="25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14400"/>
          </a:xfrm>
        </p:spPr>
        <p:txBody>
          <a:bodyPr/>
          <a:lstStyle/>
          <a:p>
            <a:r>
              <a:rPr lang="en-US" b="1" dirty="0" smtClean="0"/>
              <a:t>The Ideal Gas Law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838200"/>
            <a:ext cx="8763000" cy="5867400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US" dirty="0" smtClean="0"/>
              <a:t>Each of the gas laws focuses on the effect that changes in one variable have on gas volume:</a:t>
            </a:r>
          </a:p>
          <a:p>
            <a:pPr algn="just">
              <a:buFont typeface="Wingdings" pitchFamily="2" charset="2"/>
              <a:buChar char="ü"/>
            </a:pPr>
            <a:r>
              <a:rPr lang="en-US" dirty="0" smtClean="0"/>
              <a:t> Boyle’s Law focuses on pressure (V </a:t>
            </a:r>
            <a:r>
              <a:rPr lang="el-GR" dirty="0" smtClean="0"/>
              <a:t>α</a:t>
            </a:r>
            <a:r>
              <a:rPr lang="en-US" dirty="0" smtClean="0"/>
              <a:t> 1/P).</a:t>
            </a:r>
          </a:p>
          <a:p>
            <a:pPr algn="just">
              <a:buFont typeface="Wingdings" pitchFamily="2" charset="2"/>
              <a:buChar char="ü"/>
            </a:pPr>
            <a:r>
              <a:rPr lang="en-US" dirty="0"/>
              <a:t> </a:t>
            </a:r>
            <a:r>
              <a:rPr lang="en-US" dirty="0" smtClean="0"/>
              <a:t>Charles’s Law focuses on temperature (V </a:t>
            </a:r>
            <a:r>
              <a:rPr lang="el-GR" dirty="0" smtClean="0"/>
              <a:t>α</a:t>
            </a:r>
            <a:r>
              <a:rPr lang="en-US" dirty="0" smtClean="0"/>
              <a:t> T)</a:t>
            </a:r>
          </a:p>
          <a:p>
            <a:pPr algn="just">
              <a:buFont typeface="Wingdings" pitchFamily="2" charset="2"/>
              <a:buChar char="ü"/>
            </a:pPr>
            <a:r>
              <a:rPr lang="en-US" dirty="0"/>
              <a:t> </a:t>
            </a:r>
            <a:r>
              <a:rPr lang="en-US" dirty="0" smtClean="0"/>
              <a:t>Avogadro’s Law focuses on amount (</a:t>
            </a:r>
            <a:r>
              <a:rPr lang="en-US" dirty="0" err="1" smtClean="0"/>
              <a:t>mol</a:t>
            </a:r>
            <a:r>
              <a:rPr lang="en-US" dirty="0" smtClean="0"/>
              <a:t>) of gas (V </a:t>
            </a:r>
            <a:r>
              <a:rPr lang="el-GR" dirty="0" smtClean="0"/>
              <a:t>α</a:t>
            </a:r>
            <a:r>
              <a:rPr lang="en-US" dirty="0" smtClean="0"/>
              <a:t> </a:t>
            </a:r>
            <a:r>
              <a:rPr lang="en-US" i="1" dirty="0" smtClean="0"/>
              <a:t>n</a:t>
            </a:r>
            <a:r>
              <a:rPr lang="en-US" dirty="0" smtClean="0"/>
              <a:t>).</a:t>
            </a:r>
          </a:p>
          <a:p>
            <a:pPr marL="0" indent="0" algn="just">
              <a:buNone/>
            </a:pPr>
            <a:r>
              <a:rPr lang="en-US" dirty="0" smtClean="0"/>
              <a:t>A combination of these individual effects into one relationship gives Ideal Gas Law (Ideal Gas equation):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V </a:t>
            </a:r>
            <a:r>
              <a:rPr lang="el-GR" dirty="0" smtClean="0"/>
              <a:t>α</a:t>
            </a:r>
            <a:r>
              <a:rPr lang="en-US" dirty="0" smtClean="0"/>
              <a:t> </a:t>
            </a:r>
            <a:r>
              <a:rPr lang="en-US" u="sng" dirty="0" err="1" smtClean="0"/>
              <a:t>nT</a:t>
            </a:r>
            <a:r>
              <a:rPr lang="en-US" dirty="0"/>
              <a:t>	</a:t>
            </a:r>
            <a:r>
              <a:rPr lang="en-US" dirty="0" smtClean="0"/>
              <a:t> 	or 	   PV </a:t>
            </a:r>
            <a:r>
              <a:rPr lang="el-GR" dirty="0"/>
              <a:t>α </a:t>
            </a:r>
            <a:r>
              <a:rPr lang="en-US" dirty="0" smtClean="0"/>
              <a:t> </a:t>
            </a:r>
            <a:r>
              <a:rPr lang="en-US" dirty="0" err="1" smtClean="0"/>
              <a:t>nT</a:t>
            </a:r>
            <a:r>
              <a:rPr lang="en-US" dirty="0" smtClean="0"/>
              <a:t>	or	 </a:t>
            </a:r>
            <a:r>
              <a:rPr lang="en-US" u="sng" dirty="0" smtClean="0"/>
              <a:t>PV</a:t>
            </a:r>
            <a:r>
              <a:rPr lang="en-US" dirty="0" smtClean="0"/>
              <a:t>	 =  R</a:t>
            </a:r>
          </a:p>
          <a:p>
            <a:pPr marL="0" indent="0" algn="just">
              <a:lnSpc>
                <a:spcPct val="110000"/>
              </a:lnSpc>
              <a:buNone/>
            </a:pPr>
            <a:r>
              <a:rPr lang="en-US" dirty="0" smtClean="0"/>
              <a:t>	        P				    		  </a:t>
            </a:r>
            <a:r>
              <a:rPr lang="en-US" dirty="0" err="1" smtClean="0"/>
              <a:t>nT</a:t>
            </a:r>
            <a:endParaRPr lang="en-US" dirty="0" smtClean="0"/>
          </a:p>
          <a:p>
            <a:pPr marL="0" indent="0" algn="just">
              <a:lnSpc>
                <a:spcPct val="110000"/>
              </a:lnSpc>
              <a:buNone/>
            </a:pPr>
            <a:r>
              <a:rPr lang="en-US" dirty="0" smtClean="0"/>
              <a:t>		</a:t>
            </a:r>
            <a:r>
              <a:rPr lang="en-US" sz="3800" b="1" dirty="0" smtClean="0">
                <a:solidFill>
                  <a:srgbClr val="FF0000"/>
                </a:solidFill>
              </a:rPr>
              <a:t>PV  =  </a:t>
            </a:r>
            <a:r>
              <a:rPr lang="en-US" sz="3800" b="1" i="1" dirty="0" err="1" smtClean="0">
                <a:solidFill>
                  <a:srgbClr val="FF0000"/>
                </a:solidFill>
              </a:rPr>
              <a:t>n</a:t>
            </a:r>
            <a:r>
              <a:rPr lang="en-US" sz="3800" b="1" dirty="0" err="1" smtClean="0">
                <a:solidFill>
                  <a:srgbClr val="FF0000"/>
                </a:solidFill>
              </a:rPr>
              <a:t>RT</a:t>
            </a:r>
            <a:endParaRPr lang="en-US" sz="3800" b="1" dirty="0" smtClean="0">
              <a:solidFill>
                <a:srgbClr val="FF0000"/>
              </a:solidFill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dirty="0" smtClean="0"/>
              <a:t>R is a proportionality constant known as the Universal gas constant</a:t>
            </a:r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endParaRPr lang="en-US" dirty="0" smtClean="0"/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15</a:t>
            </a:fld>
            <a:endParaRPr lang="en-US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67687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128"/>
    </mc:Choice>
    <mc:Fallback>
      <p:transition spd="slow" advTm="77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Value of 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86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PV  =  </a:t>
            </a:r>
            <a:r>
              <a:rPr lang="en-US" dirty="0" err="1" smtClean="0"/>
              <a:t>nRT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R  =  PV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nT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 </a:t>
            </a:r>
            <a:r>
              <a:rPr lang="en-US" dirty="0" smtClean="0"/>
              <a:t>    =  </a:t>
            </a:r>
            <a:r>
              <a:rPr lang="en-US" u="sng" dirty="0"/>
              <a:t>1atm </a:t>
            </a:r>
            <a:r>
              <a:rPr lang="en-US" i="1" u="sng" dirty="0" smtClean="0"/>
              <a:t>x</a:t>
            </a:r>
            <a:r>
              <a:rPr lang="en-US" u="sng" dirty="0" smtClean="0"/>
              <a:t> 22.4141 L</a:t>
            </a:r>
            <a:r>
              <a:rPr lang="en-US" dirty="0" smtClean="0"/>
              <a:t>   =   0.082058 </a:t>
            </a:r>
            <a:r>
              <a:rPr lang="en-US" u="sng" dirty="0" err="1" smtClean="0"/>
              <a:t>atm.L</a:t>
            </a:r>
            <a:endParaRPr lang="en-US" u="sng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1 </a:t>
            </a:r>
            <a:r>
              <a:rPr lang="en-US" dirty="0" err="1" smtClean="0"/>
              <a:t>mol</a:t>
            </a:r>
            <a:r>
              <a:rPr lang="en-US" dirty="0" smtClean="0"/>
              <a:t> </a:t>
            </a:r>
            <a:r>
              <a:rPr lang="en-US" i="1" dirty="0" smtClean="0"/>
              <a:t>x</a:t>
            </a:r>
            <a:r>
              <a:rPr lang="en-US" dirty="0" smtClean="0"/>
              <a:t> 273.15 K		                </a:t>
            </a:r>
            <a:r>
              <a:rPr lang="en-US" dirty="0" err="1" smtClean="0"/>
              <a:t>mol.K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    R =  0.0821 </a:t>
            </a:r>
            <a:r>
              <a:rPr lang="en-US" dirty="0" err="1" smtClean="0"/>
              <a:t>atm</a:t>
            </a:r>
            <a:r>
              <a:rPr lang="en-US" dirty="0" smtClean="0"/>
              <a:t> L mol</a:t>
            </a:r>
            <a:r>
              <a:rPr lang="en-US" baseline="30000" dirty="0" smtClean="0"/>
              <a:t>-1</a:t>
            </a:r>
            <a:r>
              <a:rPr lang="en-US" dirty="0" smtClean="0"/>
              <a:t>K</a:t>
            </a:r>
            <a:r>
              <a:rPr lang="en-US" baseline="30000" dirty="0" smtClean="0"/>
              <a:t>-1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 smtClean="0"/>
              <a:t>	R	=	</a:t>
            </a:r>
            <a:r>
              <a:rPr lang="en-US" u="sng" dirty="0" smtClean="0"/>
              <a:t>1.01325 </a:t>
            </a:r>
            <a:r>
              <a:rPr lang="en-US" i="1" u="sng" dirty="0" smtClean="0"/>
              <a:t>x</a:t>
            </a:r>
            <a:r>
              <a:rPr lang="en-US" u="sng" dirty="0" smtClean="0"/>
              <a:t> 10</a:t>
            </a:r>
            <a:r>
              <a:rPr lang="en-US" u="sng" baseline="30000" dirty="0" smtClean="0"/>
              <a:t>5</a:t>
            </a:r>
            <a:r>
              <a:rPr lang="en-US" u="sng" dirty="0" smtClean="0"/>
              <a:t> Pa </a:t>
            </a:r>
            <a:r>
              <a:rPr lang="en-US" i="1" u="sng" dirty="0" smtClean="0"/>
              <a:t>x</a:t>
            </a:r>
            <a:r>
              <a:rPr lang="en-US" u="sng" dirty="0" smtClean="0"/>
              <a:t> 22.4141L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1 </a:t>
            </a:r>
            <a:r>
              <a:rPr lang="en-US" dirty="0" err="1" smtClean="0"/>
              <a:t>mol</a:t>
            </a:r>
            <a:r>
              <a:rPr lang="en-US" dirty="0" smtClean="0"/>
              <a:t>  </a:t>
            </a:r>
            <a:r>
              <a:rPr lang="en-US" i="1" dirty="0" smtClean="0"/>
              <a:t>x</a:t>
            </a:r>
            <a:r>
              <a:rPr lang="en-US" dirty="0" smtClean="0"/>
              <a:t>  273.15 K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R	= 	8.314 J mol</a:t>
            </a:r>
            <a:r>
              <a:rPr lang="en-US" baseline="30000" dirty="0" smtClean="0"/>
              <a:t>-1</a:t>
            </a:r>
            <a:r>
              <a:rPr lang="en-US" dirty="0" smtClean="0"/>
              <a:t> K</a:t>
            </a:r>
            <a:r>
              <a:rPr lang="en-US" baseline="30000" dirty="0" smtClean="0"/>
              <a:t>-1</a:t>
            </a:r>
            <a:endParaRPr lang="en-US" baseline="30000" dirty="0"/>
          </a:p>
          <a:p>
            <a:pPr marL="0" indent="0">
              <a:buNone/>
            </a:pPr>
            <a:endParaRPr lang="en-US" dirty="0" smtClean="0"/>
          </a:p>
        </p:txBody>
      </p:sp>
      <p:cxnSp>
        <p:nvCxnSpPr>
          <p:cNvPr id="7" name="Straight Connector 6"/>
          <p:cNvCxnSpPr/>
          <p:nvPr/>
        </p:nvCxnSpPr>
        <p:spPr>
          <a:xfrm>
            <a:off x="2299855" y="2133600"/>
            <a:ext cx="6096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752600" y="3886199"/>
            <a:ext cx="4572000" cy="4616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295400" y="6019800"/>
            <a:ext cx="5410200" cy="4616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445946"/>
            <a:ext cx="2895600" cy="365125"/>
          </a:xfrm>
        </p:spPr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16</a:t>
            </a:fld>
            <a:endParaRPr lang="en-US"/>
          </a:p>
        </p:txBody>
      </p: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4748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525"/>
    </mc:Choice>
    <mc:Fallback>
      <p:transition spd="slow" advTm="213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8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uiExpand="1" build="p"/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988" y="381000"/>
            <a:ext cx="8991600" cy="6400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ideal gas law becomes one of the individual gas laws when two of the </a:t>
            </a:r>
            <a:r>
              <a:rPr lang="en-US" dirty="0" smtClean="0"/>
              <a:t>four </a:t>
            </a:r>
            <a:r>
              <a:rPr lang="en-US" dirty="0"/>
              <a:t>variables are kept constant. When initial </a:t>
            </a:r>
            <a:r>
              <a:rPr lang="en-US" dirty="0" smtClean="0"/>
              <a:t>conditions </a:t>
            </a:r>
            <a:r>
              <a:rPr lang="en-US" dirty="0"/>
              <a:t>(</a:t>
            </a:r>
            <a:r>
              <a:rPr lang="en-US" dirty="0" smtClean="0"/>
              <a:t>subscript </a:t>
            </a:r>
            <a:r>
              <a:rPr lang="en-US" baseline="-25000" dirty="0"/>
              <a:t>1</a:t>
            </a:r>
            <a:r>
              <a:rPr lang="en-US" dirty="0"/>
              <a:t>) change to final conditions (subscript </a:t>
            </a:r>
            <a:r>
              <a:rPr lang="en-US" baseline="-25000" dirty="0"/>
              <a:t>2</a:t>
            </a:r>
            <a:r>
              <a:rPr lang="en-US" dirty="0"/>
              <a:t>), we </a:t>
            </a:r>
            <a:r>
              <a:rPr lang="en-US" dirty="0" smtClean="0"/>
              <a:t>have: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P</a:t>
            </a:r>
            <a:r>
              <a:rPr lang="en-US" baseline="-25000" dirty="0" err="1" smtClean="0"/>
              <a:t>1</a:t>
            </a:r>
            <a:r>
              <a:rPr lang="en-US" dirty="0" err="1" smtClean="0"/>
              <a:t>V</a:t>
            </a:r>
            <a:r>
              <a:rPr lang="en-US" baseline="-25000" dirty="0" err="1" smtClean="0"/>
              <a:t>1</a:t>
            </a:r>
            <a:r>
              <a:rPr lang="en-US" dirty="0" smtClean="0"/>
              <a:t>  = 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1</a:t>
            </a:r>
            <a:r>
              <a:rPr lang="en-US" dirty="0" err="1" smtClean="0"/>
              <a:t>RT</a:t>
            </a:r>
            <a:r>
              <a:rPr lang="en-US" baseline="-25000" dirty="0" err="1" smtClean="0"/>
              <a:t>1</a:t>
            </a:r>
            <a:r>
              <a:rPr lang="en-US" dirty="0"/>
              <a:t>	</a:t>
            </a:r>
            <a:r>
              <a:rPr lang="en-US" dirty="0" smtClean="0"/>
              <a:t>and 	</a:t>
            </a:r>
            <a:r>
              <a:rPr lang="en-US" dirty="0" err="1" smtClean="0"/>
              <a:t>P</a:t>
            </a:r>
            <a:r>
              <a:rPr lang="en-US" baseline="-25000" dirty="0" err="1" smtClean="0"/>
              <a:t>2</a:t>
            </a:r>
            <a:r>
              <a:rPr lang="en-US" dirty="0" err="1" smtClean="0"/>
              <a:t>V</a:t>
            </a:r>
            <a:r>
              <a:rPr lang="en-US" baseline="-25000" dirty="0" err="1" smtClean="0"/>
              <a:t>2</a:t>
            </a:r>
            <a:r>
              <a:rPr lang="en-US" dirty="0" smtClean="0"/>
              <a:t>  = 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2</a:t>
            </a:r>
            <a:r>
              <a:rPr lang="en-US" dirty="0" err="1" smtClean="0"/>
              <a:t>RT</a:t>
            </a:r>
            <a:r>
              <a:rPr lang="en-US" baseline="-25000" dirty="0" err="1" smtClean="0"/>
              <a:t>2</a:t>
            </a:r>
            <a:endParaRPr lang="en-US" baseline="-25000" dirty="0" smtClean="0"/>
          </a:p>
          <a:p>
            <a:pPr marL="0" indent="0">
              <a:buNone/>
            </a:pPr>
            <a:r>
              <a:rPr lang="en-US" dirty="0" smtClean="0"/>
              <a:t>Thus,</a:t>
            </a:r>
          </a:p>
          <a:p>
            <a:pPr marL="0" indent="0">
              <a:buNone/>
            </a:pPr>
            <a:r>
              <a:rPr lang="en-US" dirty="0" err="1" smtClean="0"/>
              <a:t>P</a:t>
            </a:r>
            <a:r>
              <a:rPr lang="en-US" baseline="-25000" dirty="0" err="1" smtClean="0"/>
              <a:t>1</a:t>
            </a:r>
            <a:r>
              <a:rPr lang="en-US" dirty="0" err="1" smtClean="0"/>
              <a:t>V</a:t>
            </a:r>
            <a:r>
              <a:rPr lang="en-US" baseline="-25000" dirty="0" err="1" smtClean="0"/>
              <a:t>1</a:t>
            </a:r>
            <a:r>
              <a:rPr lang="en-US" dirty="0" smtClean="0"/>
              <a:t>	 	  and	 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2</a:t>
            </a:r>
            <a:r>
              <a:rPr lang="en-US" dirty="0" err="1" smtClean="0"/>
              <a:t>V</a:t>
            </a:r>
            <a:r>
              <a:rPr lang="en-US" baseline="-25000" dirty="0" err="1" smtClean="0"/>
              <a:t>2</a:t>
            </a:r>
            <a:r>
              <a:rPr lang="en-US" dirty="0"/>
              <a:t> </a:t>
            </a:r>
            <a:r>
              <a:rPr lang="en-US" dirty="0" smtClean="0"/>
              <a:t>	 	    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1</a:t>
            </a:r>
            <a:r>
              <a:rPr lang="en-US" dirty="0" err="1" smtClean="0"/>
              <a:t>V</a:t>
            </a:r>
            <a:r>
              <a:rPr lang="en-US" baseline="-25000" dirty="0" err="1" smtClean="0"/>
              <a:t>1</a:t>
            </a:r>
            <a:r>
              <a:rPr lang="en-US" dirty="0" smtClean="0"/>
              <a:t>  	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2</a:t>
            </a:r>
            <a:r>
              <a:rPr lang="en-US" dirty="0" err="1" smtClean="0"/>
              <a:t>V</a:t>
            </a:r>
            <a:r>
              <a:rPr lang="en-US" baseline="-25000" dirty="0" err="1" smtClean="0"/>
              <a:t>2</a:t>
            </a:r>
            <a:endParaRPr lang="en-US" baseline="-25000" dirty="0" smtClean="0"/>
          </a:p>
          <a:p>
            <a:pPr marL="0" indent="0">
              <a:buNone/>
            </a:pPr>
            <a:r>
              <a:rPr lang="en-US" dirty="0" err="1" smtClean="0"/>
              <a:t>n</a:t>
            </a:r>
            <a:r>
              <a:rPr lang="en-US" baseline="-25000" dirty="0" err="1" smtClean="0"/>
              <a:t>1</a:t>
            </a:r>
            <a:r>
              <a:rPr lang="en-US" dirty="0" err="1" smtClean="0"/>
              <a:t>T</a:t>
            </a:r>
            <a:r>
              <a:rPr lang="en-US" baseline="-25000" dirty="0" err="1" smtClean="0"/>
              <a:t>1</a:t>
            </a:r>
            <a:r>
              <a:rPr lang="en-US" dirty="0" smtClean="0"/>
              <a:t>			 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2</a:t>
            </a:r>
            <a:r>
              <a:rPr lang="en-US" dirty="0" err="1" smtClean="0"/>
              <a:t>T</a:t>
            </a:r>
            <a:r>
              <a:rPr lang="en-US" baseline="-25000" dirty="0" err="1" smtClean="0"/>
              <a:t>2</a:t>
            </a:r>
            <a:r>
              <a:rPr lang="en-US" dirty="0" smtClean="0"/>
              <a:t>		    	    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1</a:t>
            </a:r>
            <a:r>
              <a:rPr lang="en-US" dirty="0" err="1" smtClean="0"/>
              <a:t>T</a:t>
            </a:r>
            <a:r>
              <a:rPr lang="en-US" baseline="-25000" dirty="0" err="1" smtClean="0"/>
              <a:t>1</a:t>
            </a:r>
            <a:r>
              <a:rPr lang="en-US" dirty="0" smtClean="0"/>
              <a:t>	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2</a:t>
            </a:r>
            <a:r>
              <a:rPr lang="en-US" dirty="0" err="1" smtClean="0"/>
              <a:t>T</a:t>
            </a:r>
            <a:r>
              <a:rPr lang="en-US" baseline="-25000" dirty="0" err="1" smtClean="0"/>
              <a:t>2</a:t>
            </a:r>
            <a:endParaRPr lang="en-US" baseline="-25000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E.g. when n &amp; T are constant, then: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P</a:t>
            </a:r>
            <a:r>
              <a:rPr lang="en-US" baseline="-25000" dirty="0" err="1" smtClean="0"/>
              <a:t>1</a:t>
            </a:r>
            <a:r>
              <a:rPr lang="en-US" dirty="0" err="1" smtClean="0"/>
              <a:t>V</a:t>
            </a:r>
            <a:r>
              <a:rPr lang="en-US" baseline="-25000" dirty="0" err="1" smtClean="0"/>
              <a:t>1</a:t>
            </a:r>
            <a:r>
              <a:rPr lang="en-US" dirty="0" smtClean="0"/>
              <a:t>  =  </a:t>
            </a:r>
            <a:r>
              <a:rPr lang="en-US" dirty="0" err="1" smtClean="0"/>
              <a:t>P</a:t>
            </a:r>
            <a:r>
              <a:rPr lang="en-US" baseline="-25000" dirty="0" err="1" smtClean="0"/>
              <a:t>2</a:t>
            </a:r>
            <a:r>
              <a:rPr lang="en-US" dirty="0" err="1" smtClean="0"/>
              <a:t>V</a:t>
            </a:r>
            <a:r>
              <a:rPr lang="en-US" baseline="-25000" dirty="0" err="1" smtClean="0"/>
              <a:t>2</a:t>
            </a:r>
            <a:r>
              <a:rPr lang="en-US" baseline="-25000" dirty="0"/>
              <a:t> </a:t>
            </a:r>
            <a:r>
              <a:rPr lang="en-US" baseline="-25000" dirty="0" smtClean="0"/>
              <a:t>		</a:t>
            </a:r>
            <a:r>
              <a:rPr lang="en-US" dirty="0" smtClean="0"/>
              <a:t>(Boyles Law)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14300" y="4267200"/>
            <a:ext cx="8382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696200" y="4249269"/>
            <a:ext cx="8382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118412" y="4280647"/>
            <a:ext cx="8382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106271" y="4280647"/>
            <a:ext cx="8382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015253" y="3988259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=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4428450" y="4056529"/>
            <a:ext cx="407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4038600" y="4020670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=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7086600" y="396929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=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5181600" y="3956881"/>
            <a:ext cx="5613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so</a:t>
            </a:r>
            <a:endParaRPr lang="en-US" sz="3200" dirty="0"/>
          </a:p>
        </p:txBody>
      </p:sp>
      <p:sp>
        <p:nvSpPr>
          <p:cNvPr id="16" name="TextBox 15"/>
          <p:cNvSpPr txBox="1"/>
          <p:nvPr/>
        </p:nvSpPr>
        <p:spPr>
          <a:xfrm>
            <a:off x="1362316" y="3974812"/>
            <a:ext cx="407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</a:t>
            </a:r>
            <a:endParaRPr 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Ink 19"/>
              <p14:cNvContentPartPr/>
              <p14:nvPr/>
            </p14:nvContentPartPr>
            <p14:xfrm>
              <a:off x="6034002" y="4507327"/>
              <a:ext cx="2331000" cy="1533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08082" y="4478167"/>
                <a:ext cx="2386080" cy="20448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130305" y="6460715"/>
            <a:ext cx="2895600" cy="365125"/>
          </a:xfrm>
        </p:spPr>
        <p:txBody>
          <a:bodyPr/>
          <a:lstStyle/>
          <a:p>
            <a:r>
              <a:rPr lang="en-US" smtClean="0"/>
              <a:t>CHM 101: 2020/2021 Session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17</a:t>
            </a:fld>
            <a:endParaRPr lang="en-US"/>
          </a:p>
        </p:txBody>
      </p:sp>
      <p:pic>
        <p:nvPicPr>
          <p:cNvPr id="17" name="Audio 1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4893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441"/>
    </mc:Choice>
    <mc:Fallback>
      <p:transition spd="slow" advTm="162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3" grpId="0" uiExpand="1" build="p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589756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		</a:t>
            </a:r>
            <a:r>
              <a:rPr lang="en-US" sz="3600" b="1" dirty="0" smtClean="0">
                <a:solidFill>
                  <a:srgbClr val="FF0000"/>
                </a:solidFill>
              </a:rPr>
              <a:t>IDEAL GAS LAW</a:t>
            </a:r>
            <a:r>
              <a:rPr lang="en-US" dirty="0"/>
              <a:t>	</a:t>
            </a:r>
            <a:r>
              <a:rPr lang="en-US" dirty="0" smtClean="0"/>
              <a:t>	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1738041" y="1828800"/>
            <a:ext cx="762000" cy="106680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62000" y="1682281"/>
            <a:ext cx="11063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fixed</a:t>
            </a:r>
          </a:p>
          <a:p>
            <a:pPr algn="ctr"/>
            <a:r>
              <a:rPr lang="en-US" sz="2400" dirty="0" smtClean="0"/>
              <a:t>n and T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29330" y="4009239"/>
            <a:ext cx="25258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Boyle’s Law</a:t>
            </a:r>
          </a:p>
          <a:p>
            <a:pPr algn="ctr"/>
            <a:r>
              <a:rPr lang="en-US" sz="3200" dirty="0" smtClean="0"/>
              <a:t>V  =  </a:t>
            </a:r>
            <a:r>
              <a:rPr lang="en-US" sz="3200" u="sng" dirty="0" smtClean="0"/>
              <a:t>constant</a:t>
            </a:r>
            <a:r>
              <a:rPr lang="en-US" sz="3200" dirty="0" smtClean="0"/>
              <a:t> </a:t>
            </a:r>
          </a:p>
          <a:p>
            <a:pPr algn="ctr"/>
            <a:r>
              <a:rPr lang="en-US" sz="3200" dirty="0"/>
              <a:t>	</a:t>
            </a:r>
            <a:r>
              <a:rPr lang="en-US" sz="3200" dirty="0" smtClean="0"/>
              <a:t>P</a:t>
            </a:r>
            <a:endParaRPr lang="en-US" sz="3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615543" y="1822269"/>
            <a:ext cx="0" cy="1382018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876800" y="1969217"/>
            <a:ext cx="11144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fixed </a:t>
            </a:r>
          </a:p>
          <a:p>
            <a:pPr algn="ctr"/>
            <a:r>
              <a:rPr lang="en-US" sz="2400" dirty="0" smtClean="0"/>
              <a:t>n and P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2895599" y="4052917"/>
            <a:ext cx="29971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Charles’s Law</a:t>
            </a:r>
          </a:p>
          <a:p>
            <a:pPr algn="ctr"/>
            <a:r>
              <a:rPr lang="en-US" sz="3200" dirty="0" smtClean="0"/>
              <a:t>V = constant  x  T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7391400" y="2708701"/>
            <a:ext cx="11031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/>
              <a:t>fixed</a:t>
            </a:r>
          </a:p>
          <a:p>
            <a:pPr algn="ctr"/>
            <a:r>
              <a:rPr lang="en-US" sz="2400" dirty="0" smtClean="0"/>
              <a:t>P and T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5665305" y="5580617"/>
            <a:ext cx="3194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Avogadro’s Law</a:t>
            </a:r>
          </a:p>
          <a:p>
            <a:pPr algn="ctr"/>
            <a:r>
              <a:rPr lang="en-US" sz="3200" dirty="0" smtClean="0"/>
              <a:t>V  =  constant  x  </a:t>
            </a:r>
            <a:r>
              <a:rPr lang="en-US" sz="3200" i="1" dirty="0" smtClean="0"/>
              <a:t>n</a:t>
            </a:r>
            <a:endParaRPr lang="en-US" sz="3200" i="1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703973" y="1822269"/>
            <a:ext cx="980405" cy="297180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492124" y="3308169"/>
            <a:ext cx="1875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V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 = P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V</a:t>
            </a:r>
            <a:r>
              <a:rPr lang="en-US" sz="2800" baseline="-25000" dirty="0" smtClean="0"/>
              <a:t>2</a:t>
            </a:r>
            <a:endParaRPr lang="en-US" sz="2800" baseline="-25000" dirty="0"/>
          </a:p>
        </p:txBody>
      </p:sp>
      <p:sp>
        <p:nvSpPr>
          <p:cNvPr id="4" name="TextBox 3"/>
          <p:cNvSpPr txBox="1"/>
          <p:nvPr/>
        </p:nvSpPr>
        <p:spPr>
          <a:xfrm>
            <a:off x="3508509" y="3308169"/>
            <a:ext cx="2214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V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/T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 =  V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/T</a:t>
            </a:r>
            <a:r>
              <a:rPr lang="en-US" sz="2800" baseline="-25000" dirty="0" smtClean="0"/>
              <a:t>2</a:t>
            </a:r>
            <a:endParaRPr lang="en-US" sz="2800" baseline="-25000" dirty="0"/>
          </a:p>
        </p:txBody>
      </p:sp>
      <p:sp>
        <p:nvSpPr>
          <p:cNvPr id="5" name="TextBox 4"/>
          <p:cNvSpPr txBox="1"/>
          <p:nvPr/>
        </p:nvSpPr>
        <p:spPr>
          <a:xfrm>
            <a:off x="6703973" y="5035659"/>
            <a:ext cx="2242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V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/n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  =  V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/n</a:t>
            </a:r>
            <a:r>
              <a:rPr lang="en-US" sz="2800" baseline="-25000" dirty="0" smtClean="0"/>
              <a:t>2</a:t>
            </a:r>
            <a:endParaRPr lang="en-US" sz="2800" baseline="-25000" dirty="0"/>
          </a:p>
        </p:txBody>
      </p:sp>
      <p:sp>
        <p:nvSpPr>
          <p:cNvPr id="9" name="TextBox 8"/>
          <p:cNvSpPr txBox="1"/>
          <p:nvPr/>
        </p:nvSpPr>
        <p:spPr>
          <a:xfrm>
            <a:off x="371444" y="1015168"/>
            <a:ext cx="8488197" cy="64633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PV  =  </a:t>
            </a:r>
            <a:r>
              <a:rPr lang="en-US" sz="3600" dirty="0" err="1" smtClean="0"/>
              <a:t>nRT</a:t>
            </a:r>
            <a:r>
              <a:rPr lang="en-US" sz="3600" dirty="0" smtClean="0"/>
              <a:t>  or  (P</a:t>
            </a:r>
            <a:r>
              <a:rPr lang="en-US" sz="3600" baseline="-25000" dirty="0" smtClean="0"/>
              <a:t>1</a:t>
            </a:r>
            <a:r>
              <a:rPr lang="en-US" sz="3600" dirty="0" smtClean="0"/>
              <a:t>V</a:t>
            </a:r>
            <a:r>
              <a:rPr lang="en-US" sz="3600" baseline="-25000" dirty="0" smtClean="0"/>
              <a:t>1</a:t>
            </a:r>
            <a:r>
              <a:rPr lang="en-US" sz="3600" dirty="0" smtClean="0"/>
              <a:t>)/(n</a:t>
            </a:r>
            <a:r>
              <a:rPr lang="en-US" sz="3600" baseline="-25000" dirty="0" smtClean="0"/>
              <a:t>1</a:t>
            </a:r>
            <a:r>
              <a:rPr lang="en-US" sz="3600" dirty="0" smtClean="0"/>
              <a:t>T</a:t>
            </a:r>
            <a:r>
              <a:rPr lang="en-US" sz="3600" baseline="-25000" dirty="0" smtClean="0"/>
              <a:t>1</a:t>
            </a:r>
            <a:r>
              <a:rPr lang="en-US" sz="3600" dirty="0" smtClean="0"/>
              <a:t>) =(P</a:t>
            </a:r>
            <a:r>
              <a:rPr lang="en-US" sz="3600" baseline="-25000" dirty="0" smtClean="0"/>
              <a:t>2</a:t>
            </a:r>
            <a:r>
              <a:rPr lang="en-US" sz="3600" dirty="0" smtClean="0"/>
              <a:t>V</a:t>
            </a:r>
            <a:r>
              <a:rPr lang="en-US" sz="3600" baseline="-25000" dirty="0" smtClean="0"/>
              <a:t>2</a:t>
            </a:r>
            <a:r>
              <a:rPr lang="en-US" sz="3600" dirty="0" smtClean="0"/>
              <a:t>)/(n</a:t>
            </a:r>
            <a:r>
              <a:rPr lang="en-US" sz="3600" baseline="-25000" dirty="0" smtClean="0"/>
              <a:t>2</a:t>
            </a:r>
            <a:r>
              <a:rPr lang="en-US" sz="3600" dirty="0" smtClean="0"/>
              <a:t>T</a:t>
            </a:r>
            <a:r>
              <a:rPr lang="en-US" sz="3600" baseline="-25000" dirty="0" smtClean="0"/>
              <a:t>2</a:t>
            </a:r>
            <a:r>
              <a:rPr lang="en-US" sz="3600" dirty="0" smtClean="0"/>
              <a:t>)  </a:t>
            </a:r>
            <a:endParaRPr lang="en-US" sz="3600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3124200" y="6376983"/>
            <a:ext cx="2895600" cy="365125"/>
          </a:xfrm>
        </p:spPr>
        <p:txBody>
          <a:bodyPr/>
          <a:lstStyle/>
          <a:p>
            <a:r>
              <a:rPr lang="en-US" smtClean="0"/>
              <a:t>CHM 101: 2020/2021 Session</a:t>
            </a:r>
            <a:endParaRPr lang="en-US" dirty="0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18</a:t>
            </a:fld>
            <a:endParaRPr lang="en-US"/>
          </a:p>
        </p:txBody>
      </p:sp>
      <p:pic>
        <p:nvPicPr>
          <p:cNvPr id="19" name="Audio 1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51772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118"/>
    </mc:Choice>
    <mc:Fallback>
      <p:transition spd="slow" advTm="111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3" grpId="0" uiExpand="1" build="p"/>
      <p:bldP spid="7" grpId="0"/>
      <p:bldP spid="8" grpId="0"/>
      <p:bldP spid="11" grpId="0"/>
      <p:bldP spid="12" grpId="0"/>
      <p:bldP spid="15" grpId="0"/>
      <p:bldP spid="16" grpId="0"/>
      <p:bldP spid="2" grpId="0"/>
      <p:bldP spid="4" grpId="0"/>
      <p:bldP spid="5" grpId="0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762000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Solving Gas Law Problems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534400" cy="5334000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 smtClean="0"/>
              <a:t>Gas law problems are phrased in many ways but they can usually be grouped into 2 main types:</a:t>
            </a:r>
          </a:p>
          <a:p>
            <a:pPr marL="514350" indent="-514350" algn="just">
              <a:buAutoNum type="arabicPeriod"/>
            </a:pPr>
            <a:r>
              <a:rPr lang="en-US" dirty="0" smtClean="0"/>
              <a:t>A change in one of the four variables causes a change in another, while the two remaining variables remain constant 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i="1" dirty="0" smtClean="0"/>
              <a:t>[Reduce the Ideal gas law to the 	specific law 	needed for the problem solution]</a:t>
            </a:r>
          </a:p>
          <a:p>
            <a:pPr marL="0" indent="0" algn="just">
              <a:buNone/>
            </a:pPr>
            <a:r>
              <a:rPr lang="en-US" dirty="0" smtClean="0"/>
              <a:t>2.  One variable is unknown, but the other 3 are    	known and no change occurs. 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i="1" dirty="0" smtClean="0"/>
              <a:t>[Apply the ideal gas law (PV = </a:t>
            </a:r>
            <a:r>
              <a:rPr lang="en-US" i="1" dirty="0" err="1" smtClean="0"/>
              <a:t>nRT</a:t>
            </a:r>
            <a:r>
              <a:rPr lang="en-US" i="1" dirty="0" smtClean="0"/>
              <a:t>) directly]</a:t>
            </a:r>
            <a:endParaRPr lang="en-US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19</a:t>
            </a:fld>
            <a:endParaRPr lang="en-US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50752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597"/>
    </mc:Choice>
    <mc:Fallback>
      <p:transition spd="slow" advTm="83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8229600" cy="868362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The State of Matter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2897" y="897295"/>
            <a:ext cx="8305800" cy="50069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	There </a:t>
            </a:r>
            <a:r>
              <a:rPr lang="en-US" dirty="0"/>
              <a:t>are three main kinds of matter: </a:t>
            </a:r>
            <a:r>
              <a:rPr lang="en-US" dirty="0" smtClean="0"/>
              <a:t>solid, 	liquids, and gases.</a:t>
            </a:r>
          </a:p>
          <a:p>
            <a:pPr marL="0" indent="0">
              <a:buNone/>
            </a:pPr>
            <a:endParaRPr lang="en-US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		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			</a:t>
            </a:r>
            <a:r>
              <a:rPr lang="en-US" b="1" dirty="0">
                <a:solidFill>
                  <a:srgbClr val="FF0000"/>
                </a:solidFill>
              </a:rPr>
              <a:t>	</a:t>
            </a:r>
            <a:r>
              <a:rPr lang="en-US" b="1" dirty="0" smtClean="0">
                <a:solidFill>
                  <a:srgbClr val="FF0000"/>
                </a:solidFill>
              </a:rPr>
              <a:t>	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718" y="2383101"/>
            <a:ext cx="7310242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 rot="10800000" flipV="1">
            <a:off x="1143000" y="4344739"/>
            <a:ext cx="1371600" cy="6882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srgbClr val="FF0000"/>
                </a:solidFill>
              </a:rPr>
              <a:t>Gas</a:t>
            </a:r>
            <a:endParaRPr lang="en-US" sz="4000" dirty="0"/>
          </a:p>
        </p:txBody>
      </p:sp>
      <p:sp>
        <p:nvSpPr>
          <p:cNvPr id="6" name="Rectangle 5"/>
          <p:cNvSpPr/>
          <p:nvPr/>
        </p:nvSpPr>
        <p:spPr>
          <a:xfrm rot="10800000" flipV="1">
            <a:off x="3581399" y="4344738"/>
            <a:ext cx="1678879" cy="6882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Liquid</a:t>
            </a:r>
            <a:endParaRPr lang="en-US" sz="4000" dirty="0"/>
          </a:p>
        </p:txBody>
      </p:sp>
      <p:sp>
        <p:nvSpPr>
          <p:cNvPr id="7" name="Rectangle 6"/>
          <p:cNvSpPr/>
          <p:nvPr/>
        </p:nvSpPr>
        <p:spPr>
          <a:xfrm rot="10800000" flipV="1">
            <a:off x="6553200" y="4344738"/>
            <a:ext cx="1371600" cy="6882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dirty="0">
                <a:solidFill>
                  <a:srgbClr val="FF0000"/>
                </a:solidFill>
              </a:rPr>
              <a:t>Solid</a:t>
            </a:r>
            <a:endParaRPr lang="en-US" sz="40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2</a:t>
            </a:fld>
            <a:endParaRPr lang="en-US"/>
          </a:p>
        </p:txBody>
      </p:sp>
      <p:pic>
        <p:nvPicPr>
          <p:cNvPr id="12" name="Audio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07969210"/>
      </p:ext>
    </p:extLst>
  </p:cSld>
  <p:clrMapOvr>
    <a:masterClrMapping/>
  </p:clrMapOvr>
  <p:transition spd="slow" advTm="48522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  <p:bldP spid="3" grpId="0" uiExpand="1" build="p"/>
      <p:bldP spid="4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solidFill>
                  <a:srgbClr val="FF0000"/>
                </a:solidFill>
              </a:rPr>
              <a:t>Exercise </a:t>
            </a:r>
            <a:r>
              <a:rPr lang="en-US" b="1" dirty="0" smtClean="0">
                <a:solidFill>
                  <a:srgbClr val="FF0000"/>
                </a:solidFill>
              </a:rPr>
              <a:t>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err="1" smtClean="0"/>
              <a:t>Bisola</a:t>
            </a:r>
            <a:r>
              <a:rPr lang="en-US" sz="3600" dirty="0" smtClean="0"/>
              <a:t> </a:t>
            </a:r>
            <a:r>
              <a:rPr lang="en-US" sz="3600" dirty="0"/>
              <a:t>finds that the air trapped in a tube occupies 24.8cm</a:t>
            </a:r>
            <a:r>
              <a:rPr lang="en-US" sz="3600" baseline="30000" dirty="0"/>
              <a:t>3</a:t>
            </a:r>
            <a:r>
              <a:rPr lang="en-US" sz="3600" dirty="0"/>
              <a:t> at 1.14atm. By adding mercury to the tube, she increases the pressure of the trapped air to 2.68 atm. Assuming constant temperature, what is the new volume of air (in L)?</a:t>
            </a:r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20</a:t>
            </a:fld>
            <a:endParaRPr lang="en-US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845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76"/>
    </mc:Choice>
    <mc:Fallback>
      <p:transition spd="slow" advTm="41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0"/>
            <a:ext cx="8229600" cy="6781800"/>
          </a:xfrm>
        </p:spPr>
        <p:txBody>
          <a:bodyPr>
            <a:normAutofit fontScale="92500"/>
          </a:bodyPr>
          <a:lstStyle/>
          <a:p>
            <a:pPr marL="0" indent="0" algn="just">
              <a:buNone/>
            </a:pPr>
            <a:r>
              <a:rPr lang="en-US" b="1" dirty="0" smtClean="0"/>
              <a:t>Exercise 3:</a:t>
            </a:r>
            <a:r>
              <a:rPr lang="en-US" dirty="0" smtClean="0"/>
              <a:t> </a:t>
            </a:r>
            <a:r>
              <a:rPr lang="en-US" dirty="0" err="1" smtClean="0"/>
              <a:t>Bisola</a:t>
            </a:r>
            <a:r>
              <a:rPr lang="en-US" dirty="0" smtClean="0"/>
              <a:t> finds that the air trapped in a tube occupies 24.8cm</a:t>
            </a:r>
            <a:r>
              <a:rPr lang="en-US" baseline="30000" dirty="0" smtClean="0"/>
              <a:t>3</a:t>
            </a:r>
            <a:r>
              <a:rPr lang="en-US" dirty="0" smtClean="0"/>
              <a:t> at 1.14atm. By adding mercury to the tube, she increases the pressure of the trapped air to 2.68 atm. Assuming constant temperature, what is the new volume of air (in L)?</a:t>
            </a:r>
          </a:p>
          <a:p>
            <a:pPr marL="0" indent="0" algn="just">
              <a:buNone/>
            </a:pPr>
            <a:r>
              <a:rPr lang="en-US" b="1" dirty="0" err="1" smtClean="0">
                <a:solidFill>
                  <a:srgbClr val="FF0000"/>
                </a:solidFill>
              </a:rPr>
              <a:t>SOLN</a:t>
            </a:r>
            <a:endParaRPr lang="en-US" b="1" dirty="0" smtClean="0">
              <a:solidFill>
                <a:srgbClr val="FF0000"/>
              </a:solidFill>
            </a:endParaRPr>
          </a:p>
          <a:p>
            <a:pPr marL="0" indent="0" algn="just">
              <a:buNone/>
            </a:pPr>
            <a:r>
              <a:rPr lang="en-US" dirty="0"/>
              <a:t>V</a:t>
            </a:r>
            <a:r>
              <a:rPr lang="en-US" baseline="-25000" dirty="0"/>
              <a:t>1</a:t>
            </a:r>
            <a:r>
              <a:rPr lang="en-US" dirty="0"/>
              <a:t> = 24.8cm</a:t>
            </a:r>
            <a:r>
              <a:rPr lang="en-US" baseline="30000" dirty="0"/>
              <a:t>3</a:t>
            </a:r>
            <a:r>
              <a:rPr lang="en-US" dirty="0"/>
              <a:t> </a:t>
            </a:r>
            <a:r>
              <a:rPr lang="en-US" dirty="0" smtClean="0"/>
              <a:t> (convert to L)  	P</a:t>
            </a:r>
            <a:r>
              <a:rPr lang="en-US" baseline="-25000" dirty="0" smtClean="0"/>
              <a:t>1</a:t>
            </a:r>
            <a:r>
              <a:rPr lang="en-US" dirty="0" smtClean="0"/>
              <a:t>  =  1.14atm  </a:t>
            </a:r>
          </a:p>
          <a:p>
            <a:pPr marL="0" indent="0" algn="just">
              <a:buNone/>
            </a:pPr>
            <a:r>
              <a:rPr lang="en-US" dirty="0" smtClean="0"/>
              <a:t>P</a:t>
            </a:r>
            <a:r>
              <a:rPr lang="en-US" baseline="-25000" dirty="0" smtClean="0"/>
              <a:t>2</a:t>
            </a:r>
            <a:r>
              <a:rPr lang="en-US" dirty="0" smtClean="0"/>
              <a:t> = 2.68atm				V</a:t>
            </a:r>
            <a:r>
              <a:rPr lang="en-US" baseline="-25000" dirty="0" smtClean="0"/>
              <a:t>2</a:t>
            </a:r>
            <a:r>
              <a:rPr lang="en-US" dirty="0" smtClean="0"/>
              <a:t>  = ?</a:t>
            </a:r>
          </a:p>
          <a:p>
            <a:pPr marL="0" indent="0" algn="just">
              <a:buNone/>
            </a:pPr>
            <a:r>
              <a:rPr lang="en-US" dirty="0" smtClean="0"/>
              <a:t>To convert </a:t>
            </a:r>
            <a:r>
              <a:rPr lang="en-US" dirty="0" err="1"/>
              <a:t>V</a:t>
            </a:r>
            <a:r>
              <a:rPr lang="en-US" baseline="-25000" dirty="0" err="1"/>
              <a:t>1</a:t>
            </a:r>
            <a:r>
              <a:rPr lang="en-US" dirty="0"/>
              <a:t> = </a:t>
            </a:r>
            <a:r>
              <a:rPr lang="en-US" dirty="0" err="1"/>
              <a:t>24.8cm</a:t>
            </a:r>
            <a:r>
              <a:rPr lang="en-US" baseline="30000" dirty="0" err="1"/>
              <a:t>3</a:t>
            </a:r>
            <a:r>
              <a:rPr lang="en-US" dirty="0"/>
              <a:t> </a:t>
            </a:r>
            <a:r>
              <a:rPr lang="en-US" dirty="0" smtClean="0"/>
              <a:t>to </a:t>
            </a:r>
            <a:r>
              <a:rPr lang="en-US" dirty="0"/>
              <a:t>L</a:t>
            </a:r>
            <a:r>
              <a:rPr lang="en-US" dirty="0" smtClean="0"/>
              <a:t> </a:t>
            </a:r>
          </a:p>
          <a:p>
            <a:pPr marL="0" indent="0" algn="just">
              <a:buNone/>
            </a:pPr>
            <a:r>
              <a:rPr lang="en-US" dirty="0" smtClean="0">
                <a:solidFill>
                  <a:srgbClr val="FF0000"/>
                </a:solidFill>
              </a:rPr>
              <a:t>1000cm</a:t>
            </a:r>
            <a:r>
              <a:rPr lang="en-US" baseline="30000" dirty="0" smtClean="0">
                <a:solidFill>
                  <a:srgbClr val="FF0000"/>
                </a:solidFill>
              </a:rPr>
              <a:t>3</a:t>
            </a:r>
            <a:r>
              <a:rPr lang="en-US" dirty="0" smtClean="0">
                <a:solidFill>
                  <a:srgbClr val="FF0000"/>
                </a:solidFill>
              </a:rPr>
              <a:t>  = 1L</a:t>
            </a:r>
          </a:p>
          <a:p>
            <a:pPr marL="0" indent="0" algn="just">
              <a:buNone/>
            </a:pPr>
            <a:r>
              <a:rPr lang="en-US" dirty="0" smtClean="0"/>
              <a:t>24.8 cm3 =    </a:t>
            </a:r>
            <a:r>
              <a:rPr lang="en-US" u="sng" dirty="0" smtClean="0"/>
              <a:t>   1L      .</a:t>
            </a:r>
            <a:r>
              <a:rPr lang="en-US" dirty="0" smtClean="0"/>
              <a:t>     X      24.8 cm</a:t>
            </a:r>
            <a:r>
              <a:rPr lang="en-US" baseline="30000" dirty="0" smtClean="0"/>
              <a:t>3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	   1000cm</a:t>
            </a:r>
            <a:r>
              <a:rPr lang="en-US" baseline="30000" dirty="0" smtClean="0"/>
              <a:t>3</a:t>
            </a:r>
            <a:r>
              <a:rPr lang="en-US" dirty="0" smtClean="0"/>
              <a:t>      </a:t>
            </a:r>
          </a:p>
          <a:p>
            <a:pPr marL="0" indent="0" algn="just">
              <a:buNone/>
            </a:pPr>
            <a:r>
              <a:rPr lang="en-US" dirty="0"/>
              <a:t>	 </a:t>
            </a:r>
            <a:r>
              <a:rPr lang="en-US" dirty="0" smtClean="0"/>
              <a:t>     =      0.0248 </a:t>
            </a:r>
            <a:r>
              <a:rPr lang="en-US" dirty="0"/>
              <a:t>L</a:t>
            </a:r>
            <a:endParaRPr lang="en-US" baseline="30000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0887" y="6446837"/>
            <a:ext cx="2895600" cy="365125"/>
          </a:xfrm>
        </p:spPr>
        <p:txBody>
          <a:bodyPr/>
          <a:lstStyle/>
          <a:p>
            <a:r>
              <a:rPr lang="en-US" smtClean="0"/>
              <a:t>CHM 101: 2020/2021 Session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21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5410200" y="5029200"/>
              <a:ext cx="923400" cy="76572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96520" y="5022000"/>
                <a:ext cx="951840" cy="78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9" name="Ink 8"/>
              <p14:cNvContentPartPr/>
              <p14:nvPr/>
            </p14:nvContentPartPr>
            <p14:xfrm>
              <a:off x="3298326" y="5563591"/>
              <a:ext cx="923400" cy="765720"/>
            </p14:xfrm>
          </p:contentPart>
        </mc:Choice>
        <mc:Fallback>
          <p:pic>
            <p:nvPicPr>
              <p:cNvPr id="9" name="Ink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84646" y="5556391"/>
                <a:ext cx="951840" cy="78696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53228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465"/>
    </mc:Choice>
    <mc:Fallback>
      <p:transition spd="slow" advTm="122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534400" cy="6019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V</a:t>
            </a:r>
            <a:r>
              <a:rPr lang="en-US" baseline="-25000" dirty="0" smtClean="0"/>
              <a:t>1</a:t>
            </a:r>
            <a:r>
              <a:rPr lang="en-US" dirty="0" smtClean="0"/>
              <a:t>  =  </a:t>
            </a:r>
            <a:r>
              <a:rPr lang="en-US" dirty="0"/>
              <a:t>0.0248L</a:t>
            </a:r>
          </a:p>
          <a:p>
            <a:pPr marL="0" indent="0">
              <a:buNone/>
            </a:pPr>
            <a:r>
              <a:rPr lang="en-US" dirty="0" smtClean="0"/>
              <a:t>	P</a:t>
            </a:r>
            <a:r>
              <a:rPr lang="en-US" baseline="-25000" dirty="0" smtClean="0"/>
              <a:t>1</a:t>
            </a:r>
            <a:r>
              <a:rPr lang="en-US" dirty="0" smtClean="0"/>
              <a:t>V</a:t>
            </a:r>
            <a:r>
              <a:rPr lang="en-US" baseline="-25000" dirty="0" smtClean="0"/>
              <a:t>1</a:t>
            </a:r>
            <a:r>
              <a:rPr lang="en-US" dirty="0" smtClean="0"/>
              <a:t>	    =      P</a:t>
            </a:r>
            <a:r>
              <a:rPr lang="en-US" baseline="-25000" dirty="0" smtClean="0"/>
              <a:t>2</a:t>
            </a:r>
            <a:r>
              <a:rPr lang="en-US" dirty="0" smtClean="0"/>
              <a:t>V</a:t>
            </a:r>
            <a:r>
              <a:rPr lang="en-US" baseline="-25000" dirty="0" smtClean="0"/>
              <a:t>2</a:t>
            </a: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  n</a:t>
            </a:r>
            <a:r>
              <a:rPr lang="en-US" baseline="-25000" dirty="0" smtClean="0"/>
              <a:t>1</a:t>
            </a:r>
            <a:r>
              <a:rPr lang="en-US" dirty="0" smtClean="0"/>
              <a:t>T</a:t>
            </a:r>
            <a:r>
              <a:rPr lang="en-US" baseline="-25000" dirty="0" smtClean="0"/>
              <a:t>1</a:t>
            </a:r>
            <a:r>
              <a:rPr lang="en-US" dirty="0" smtClean="0"/>
              <a:t>	            n</a:t>
            </a:r>
            <a:r>
              <a:rPr lang="en-US" baseline="-25000" dirty="0" smtClean="0"/>
              <a:t>2</a:t>
            </a:r>
            <a:r>
              <a:rPr lang="en-US" baseline="30000" dirty="0" smtClean="0"/>
              <a:t> </a:t>
            </a:r>
            <a:r>
              <a:rPr lang="en-US" dirty="0" smtClean="0"/>
              <a:t>T</a:t>
            </a:r>
            <a:r>
              <a:rPr lang="en-US" baseline="-25000" dirty="0" smtClean="0"/>
              <a:t>2</a:t>
            </a:r>
            <a:r>
              <a:rPr lang="en-US" dirty="0" smtClean="0"/>
              <a:t>		</a:t>
            </a:r>
            <a:endParaRPr lang="en-US" dirty="0" smtClean="0"/>
          </a:p>
          <a:p>
            <a:pPr marL="0" indent="0">
              <a:buNone/>
            </a:pPr>
            <a:endParaRPr lang="en-US" baseline="-25000" dirty="0" smtClean="0"/>
          </a:p>
          <a:p>
            <a:pPr marL="0" indent="0">
              <a:buNone/>
            </a:pPr>
            <a:r>
              <a:rPr lang="en-US" dirty="0" smtClean="0"/>
              <a:t>	P</a:t>
            </a:r>
            <a:r>
              <a:rPr lang="en-US" baseline="-25000" dirty="0" smtClean="0"/>
              <a:t>1</a:t>
            </a:r>
            <a:r>
              <a:rPr lang="en-US" dirty="0" smtClean="0"/>
              <a:t>V</a:t>
            </a:r>
            <a:r>
              <a:rPr lang="en-US" baseline="-25000" dirty="0" smtClean="0"/>
              <a:t>1</a:t>
            </a:r>
            <a:r>
              <a:rPr lang="en-US" dirty="0" smtClean="0"/>
              <a:t>    =  P</a:t>
            </a:r>
            <a:r>
              <a:rPr lang="en-US" baseline="-25000" dirty="0" smtClean="0"/>
              <a:t>2</a:t>
            </a:r>
            <a:r>
              <a:rPr lang="en-US" dirty="0" smtClean="0"/>
              <a:t>V</a:t>
            </a:r>
            <a:r>
              <a:rPr lang="en-US" baseline="-25000" dirty="0" smtClean="0"/>
              <a:t>2</a:t>
            </a:r>
          </a:p>
          <a:p>
            <a:pPr marL="0" indent="0">
              <a:buNone/>
            </a:pPr>
            <a:endParaRPr lang="en-US" baseline="-25000" dirty="0" smtClean="0"/>
          </a:p>
          <a:p>
            <a:pPr marL="0" indent="0">
              <a:buNone/>
            </a:pPr>
            <a:r>
              <a:rPr lang="en-US" dirty="0" smtClean="0"/>
              <a:t>	V</a:t>
            </a:r>
            <a:r>
              <a:rPr lang="en-US" baseline="-25000" dirty="0" smtClean="0"/>
              <a:t>2</a:t>
            </a:r>
            <a:r>
              <a:rPr lang="en-US" dirty="0" smtClean="0"/>
              <a:t>       =      P</a:t>
            </a:r>
            <a:r>
              <a:rPr lang="en-US" baseline="-25000" dirty="0" smtClean="0"/>
              <a:t>1 </a:t>
            </a:r>
            <a:r>
              <a:rPr lang="en-US" baseline="-25000" dirty="0" smtClean="0"/>
              <a:t> </a:t>
            </a:r>
            <a:r>
              <a:rPr lang="en-US" dirty="0" smtClean="0"/>
              <a:t>V</a:t>
            </a:r>
            <a:r>
              <a:rPr lang="en-US" baseline="-25000" dirty="0" smtClean="0"/>
              <a:t>1</a:t>
            </a:r>
            <a:endParaRPr lang="en-US" baseline="-25000" dirty="0" smtClean="0"/>
          </a:p>
          <a:p>
            <a:pPr marL="0" indent="0">
              <a:buNone/>
            </a:pPr>
            <a:r>
              <a:rPr lang="en-US" dirty="0" smtClean="0"/>
              <a:t>			 </a:t>
            </a:r>
            <a:r>
              <a:rPr lang="en-US" dirty="0" smtClean="0"/>
              <a:t>  P</a:t>
            </a:r>
            <a:r>
              <a:rPr lang="en-US" baseline="-25000" dirty="0" smtClean="0"/>
              <a:t>2 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=    </a:t>
            </a:r>
            <a:r>
              <a:rPr lang="en-US" u="sng" dirty="0" smtClean="0"/>
              <a:t>1.14 </a:t>
            </a:r>
            <a:r>
              <a:rPr lang="en-US" u="sng" dirty="0" err="1" smtClean="0"/>
              <a:t>atm</a:t>
            </a:r>
            <a:r>
              <a:rPr lang="en-US" u="sng" dirty="0" smtClean="0"/>
              <a:t> x 0.0248 L </a:t>
            </a:r>
            <a:endParaRPr lang="en-US" u="sng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 2.68 </a:t>
            </a:r>
            <a:r>
              <a:rPr lang="en-US" dirty="0" err="1" smtClean="0"/>
              <a:t>atm</a:t>
            </a:r>
            <a:r>
              <a:rPr lang="en-US" dirty="0" smtClean="0"/>
              <a:t> 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=      0.0105L 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3124200" y="3755158"/>
            <a:ext cx="111153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401634" y="1454727"/>
            <a:ext cx="80816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427569" y="1447800"/>
            <a:ext cx="80816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600200" y="1600200"/>
            <a:ext cx="914400" cy="5334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275169" y="1600200"/>
            <a:ext cx="1112966" cy="5334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167893" y="4981397"/>
            <a:ext cx="793465" cy="3810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3771161" y="4440957"/>
            <a:ext cx="793465" cy="38100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22</a:t>
            </a:fld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3098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060"/>
    </mc:Choice>
    <mc:Fallback>
      <p:transition spd="slow" advTm="105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400800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FF0000"/>
                </a:solidFill>
              </a:rPr>
              <a:t>Exercise 4 </a:t>
            </a:r>
          </a:p>
          <a:p>
            <a:pPr marL="0" indent="0" algn="just">
              <a:buNone/>
            </a:pPr>
            <a:r>
              <a:rPr lang="en-US" dirty="0" smtClean="0"/>
              <a:t>At </a:t>
            </a:r>
            <a:r>
              <a:rPr lang="en-US" dirty="0"/>
              <a:t>what temperature would 3.2 g of helium occupy a volume of 25 L at a pressure of 700 mmHg</a:t>
            </a:r>
            <a:r>
              <a:rPr lang="en-US" dirty="0" smtClean="0"/>
              <a:t>?</a:t>
            </a:r>
          </a:p>
          <a:p>
            <a:pPr marL="0" indent="0" algn="just">
              <a:buNone/>
            </a:pPr>
            <a:r>
              <a:rPr lang="en-US" b="1" dirty="0" smtClean="0"/>
              <a:t>SOLN</a:t>
            </a:r>
          </a:p>
          <a:p>
            <a:pPr marL="0" indent="0" algn="just">
              <a:buNone/>
            </a:pPr>
            <a:r>
              <a:rPr lang="en-US" dirty="0" smtClean="0"/>
              <a:t>Mass of He = 3.2g		V = 25 L</a:t>
            </a:r>
          </a:p>
          <a:p>
            <a:pPr marL="0" indent="0" algn="just">
              <a:buNone/>
            </a:pPr>
            <a:r>
              <a:rPr lang="en-US" dirty="0" smtClean="0"/>
              <a:t>P = 700mmHg			T = ??	</a:t>
            </a:r>
          </a:p>
          <a:p>
            <a:pPr marL="0" indent="0" algn="ctr">
              <a:buNone/>
            </a:pPr>
            <a:r>
              <a:rPr lang="en-US" b="1" dirty="0" smtClean="0"/>
              <a:t>PV = </a:t>
            </a:r>
            <a:r>
              <a:rPr lang="en-US" b="1" dirty="0" err="1" smtClean="0"/>
              <a:t>nRT</a:t>
            </a:r>
            <a:endParaRPr lang="en-US" b="1" dirty="0" smtClean="0"/>
          </a:p>
          <a:p>
            <a:pPr marL="0" indent="0">
              <a:buNone/>
            </a:pPr>
            <a:r>
              <a:rPr lang="en-US" dirty="0" smtClean="0"/>
              <a:t>	R = </a:t>
            </a:r>
            <a:r>
              <a:rPr lang="en-US" dirty="0"/>
              <a:t> </a:t>
            </a:r>
            <a:r>
              <a:rPr lang="en-US" dirty="0" smtClean="0"/>
              <a:t>8.314J/</a:t>
            </a:r>
            <a:r>
              <a:rPr lang="en-US" dirty="0" err="1" smtClean="0"/>
              <a:t>mol</a:t>
            </a:r>
            <a:r>
              <a:rPr lang="en-US" dirty="0" smtClean="0"/>
              <a:t> K</a:t>
            </a:r>
          </a:p>
          <a:p>
            <a:pPr marL="0" indent="0">
              <a:buNone/>
            </a:pPr>
            <a:r>
              <a:rPr lang="en-US" dirty="0" smtClean="0"/>
              <a:t>	R =  </a:t>
            </a:r>
            <a:r>
              <a:rPr lang="en-US" dirty="0"/>
              <a:t>0.0821 </a:t>
            </a:r>
            <a:r>
              <a:rPr lang="en-US" dirty="0" err="1"/>
              <a:t>atm</a:t>
            </a:r>
            <a:r>
              <a:rPr lang="en-US" dirty="0"/>
              <a:t> L mol</a:t>
            </a:r>
            <a:r>
              <a:rPr lang="en-US" baseline="30000" dirty="0"/>
              <a:t>-1</a:t>
            </a:r>
            <a:r>
              <a:rPr lang="en-US" dirty="0"/>
              <a:t>K</a:t>
            </a:r>
            <a:r>
              <a:rPr lang="en-US" baseline="30000" dirty="0"/>
              <a:t>-1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P = </a:t>
            </a:r>
            <a:r>
              <a:rPr lang="en-US" dirty="0" err="1" smtClean="0"/>
              <a:t>atm</a:t>
            </a:r>
            <a:r>
              <a:rPr lang="en-US" dirty="0" smtClean="0"/>
              <a:t> 	V = L 	   T = K        n = ??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71600" y="5486400"/>
            <a:ext cx="4419600" cy="4001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23</a:t>
            </a:fld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9074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549"/>
    </mc:Choice>
    <mc:Fallback>
      <p:transition spd="slow" advTm="1865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uiExpand="1" build="p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3246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760 mmHg  =  1 </a:t>
            </a:r>
            <a:r>
              <a:rPr lang="en-US" dirty="0" err="1" smtClean="0"/>
              <a:t>atm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700 mmHg  = 	      1atm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760mmHg	</a:t>
            </a:r>
          </a:p>
          <a:p>
            <a:pPr marL="0" indent="0">
              <a:buNone/>
            </a:pPr>
            <a:r>
              <a:rPr lang="en-US" dirty="0" smtClean="0"/>
              <a:t>P = 0.921 </a:t>
            </a:r>
            <a:r>
              <a:rPr lang="en-US" dirty="0" err="1" smtClean="0"/>
              <a:t>atm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n</a:t>
            </a:r>
            <a:r>
              <a:rPr lang="en-US" baseline="-25000" dirty="0" err="1" smtClean="0"/>
              <a:t>He</a:t>
            </a:r>
            <a:r>
              <a:rPr lang="en-US" dirty="0" smtClean="0"/>
              <a:t>  =      Mass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Molar mass</a:t>
            </a:r>
          </a:p>
          <a:p>
            <a:pPr marL="0" indent="0">
              <a:buNone/>
            </a:pPr>
            <a:r>
              <a:rPr lang="en-US" dirty="0" smtClean="0"/>
              <a:t>PV = </a:t>
            </a:r>
            <a:r>
              <a:rPr lang="en-US" dirty="0" err="1" smtClean="0"/>
              <a:t>nRT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  =	PV/</a:t>
            </a:r>
            <a:r>
              <a:rPr lang="en-US" dirty="0" err="1" smtClean="0"/>
              <a:t>nR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  = 	</a:t>
            </a:r>
            <a:r>
              <a:rPr lang="en-US" u="sng" dirty="0" smtClean="0"/>
              <a:t>       0.921 </a:t>
            </a:r>
            <a:r>
              <a:rPr lang="en-US" u="sng" dirty="0" err="1" smtClean="0"/>
              <a:t>atm</a:t>
            </a:r>
            <a:r>
              <a:rPr lang="en-US" u="sng" dirty="0" smtClean="0"/>
              <a:t> 	</a:t>
            </a:r>
            <a:r>
              <a:rPr lang="en-US" i="1" u="sng" dirty="0" smtClean="0"/>
              <a:t>x</a:t>
            </a:r>
            <a:r>
              <a:rPr lang="en-US" u="sng" dirty="0" smtClean="0"/>
              <a:t>    25 L          .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0.8 </a:t>
            </a:r>
            <a:r>
              <a:rPr lang="en-US" dirty="0" err="1" smtClean="0"/>
              <a:t>mol</a:t>
            </a:r>
            <a:r>
              <a:rPr lang="en-US" dirty="0" smtClean="0"/>
              <a:t>  x </a:t>
            </a:r>
            <a:r>
              <a:rPr lang="en-US" dirty="0"/>
              <a:t>0.0821 </a:t>
            </a:r>
            <a:r>
              <a:rPr lang="en-US" dirty="0" err="1"/>
              <a:t>atm</a:t>
            </a:r>
            <a:r>
              <a:rPr lang="en-US" dirty="0"/>
              <a:t> L </a:t>
            </a:r>
            <a:r>
              <a:rPr lang="en-US" dirty="0" smtClean="0"/>
              <a:t>mol</a:t>
            </a:r>
            <a:r>
              <a:rPr lang="en-US" baseline="30000" dirty="0" smtClean="0"/>
              <a:t>-1</a:t>
            </a:r>
            <a:r>
              <a:rPr lang="en-US" dirty="0" smtClean="0"/>
              <a:t>K</a:t>
            </a:r>
            <a:r>
              <a:rPr lang="en-US" baseline="30000" dirty="0" smtClean="0"/>
              <a:t>-1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  =  350.56K</a:t>
            </a:r>
            <a:r>
              <a:rPr lang="en-US" dirty="0"/>
              <a:t> </a:t>
            </a:r>
            <a:r>
              <a:rPr lang="en-US" dirty="0" smtClean="0"/>
              <a:t>   (351K)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15000" y="990600"/>
            <a:ext cx="22813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x 700 mmHg</a:t>
            </a:r>
            <a:endParaRPr lang="en-US" sz="32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3304309" y="1305210"/>
            <a:ext cx="1828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475509" y="2900341"/>
            <a:ext cx="1828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6809" y="2361732"/>
            <a:ext cx="2426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smtClean="0"/>
              <a:t>  3.2 g   .</a:t>
            </a:r>
          </a:p>
          <a:p>
            <a:r>
              <a:rPr lang="en-US" sz="3200" dirty="0" smtClean="0"/>
              <a:t>4 g/</a:t>
            </a:r>
            <a:r>
              <a:rPr lang="en-US" sz="3200" dirty="0" err="1" smtClean="0"/>
              <a:t>mol</a:t>
            </a:r>
            <a:endParaRPr lang="en-US" sz="32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3857331" y="2607952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=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3857331" y="3321514"/>
            <a:ext cx="20457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n = </a:t>
            </a:r>
            <a:r>
              <a:rPr lang="en-US" sz="3200" dirty="0"/>
              <a:t>0.8 </a:t>
            </a:r>
            <a:r>
              <a:rPr lang="en-US" sz="3200" dirty="0" err="1" smtClean="0"/>
              <a:t>mol</a:t>
            </a:r>
            <a:endParaRPr lang="en-US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/>
              <p14:cNvContentPartPr/>
              <p14:nvPr/>
            </p14:nvContentPartPr>
            <p14:xfrm>
              <a:off x="6812520" y="927273"/>
              <a:ext cx="954360" cy="6350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805320" y="917193"/>
                <a:ext cx="971640" cy="64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4" name="Ink 13"/>
              <p14:cNvContentPartPr/>
              <p14:nvPr/>
            </p14:nvContentPartPr>
            <p14:xfrm>
              <a:off x="3847200" y="1361433"/>
              <a:ext cx="921600" cy="4359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40720" y="1351713"/>
                <a:ext cx="929880" cy="4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7" name="Ink 26"/>
              <p14:cNvContentPartPr/>
              <p14:nvPr/>
            </p14:nvContentPartPr>
            <p14:xfrm>
              <a:off x="5129160" y="2447193"/>
              <a:ext cx="511920" cy="45576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123040" y="2438553"/>
                <a:ext cx="527760" cy="46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8" name="Ink 27"/>
              <p14:cNvContentPartPr/>
              <p14:nvPr/>
            </p14:nvContentPartPr>
            <p14:xfrm>
              <a:off x="4691040" y="3043713"/>
              <a:ext cx="322560" cy="32220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83840" y="3041193"/>
                <a:ext cx="339120" cy="33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9" name="Ink 28"/>
              <p14:cNvContentPartPr/>
              <p14:nvPr/>
            </p14:nvContentPartPr>
            <p14:xfrm>
              <a:off x="3046200" y="4331073"/>
              <a:ext cx="578880" cy="37980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040080" y="4320993"/>
                <a:ext cx="58788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30" name="Ink 29"/>
              <p14:cNvContentPartPr/>
              <p14:nvPr/>
            </p14:nvContentPartPr>
            <p14:xfrm>
              <a:off x="5102880" y="4413513"/>
              <a:ext cx="383760" cy="1641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095680" y="4404153"/>
                <a:ext cx="39528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31" name="Ink 30"/>
              <p14:cNvContentPartPr/>
              <p14:nvPr/>
            </p14:nvContentPartPr>
            <p14:xfrm>
              <a:off x="2006160" y="4841193"/>
              <a:ext cx="649800" cy="4892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998240" y="4834713"/>
                <a:ext cx="663120" cy="5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32" name="Ink 31"/>
              <p14:cNvContentPartPr/>
              <p14:nvPr/>
            </p14:nvContentPartPr>
            <p14:xfrm>
              <a:off x="4243560" y="4860633"/>
              <a:ext cx="546480" cy="4046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234920" y="4850553"/>
                <a:ext cx="559080" cy="42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33" name="Ink 32"/>
              <p14:cNvContentPartPr/>
              <p14:nvPr/>
            </p14:nvContentPartPr>
            <p14:xfrm>
              <a:off x="4758000" y="4832913"/>
              <a:ext cx="349560" cy="37368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750800" y="4829313"/>
                <a:ext cx="365760" cy="38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34" name="Ink 33"/>
              <p14:cNvContentPartPr/>
              <p14:nvPr/>
            </p14:nvContentPartPr>
            <p14:xfrm>
              <a:off x="5102160" y="4835073"/>
              <a:ext cx="540000" cy="4395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094600" y="4824993"/>
                <a:ext cx="557640" cy="45648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24</a:t>
            </a:fld>
            <a:endParaRPr lang="en-US"/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64083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558"/>
    </mc:Choice>
    <mc:Fallback>
      <p:transition spd="slow" advTm="137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 uiExpand="1" build="p"/>
      <p:bldP spid="4" grpId="0"/>
      <p:bldP spid="8" grpId="0"/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Exercise 5</a:t>
            </a:r>
          </a:p>
          <a:p>
            <a:pPr marL="0" indent="0" algn="just">
              <a:buNone/>
            </a:pPr>
            <a:endParaRPr lang="en-US" sz="4000" dirty="0"/>
          </a:p>
          <a:p>
            <a:pPr marL="0" indent="0" algn="just">
              <a:buNone/>
            </a:pPr>
            <a:r>
              <a:rPr lang="en-US" sz="4000" dirty="0"/>
              <a:t>A gas exerts a pressure of 2.0 </a:t>
            </a:r>
            <a:r>
              <a:rPr lang="en-US" sz="4000" dirty="0" err="1"/>
              <a:t>atm</a:t>
            </a:r>
            <a:r>
              <a:rPr lang="en-US" sz="4000" dirty="0"/>
              <a:t>, 	at 30°C, in a 10 L container. In </a:t>
            </a:r>
            <a:r>
              <a:rPr lang="en-US" sz="4000" dirty="0" smtClean="0"/>
              <a:t>what </a:t>
            </a:r>
            <a:r>
              <a:rPr lang="en-US" sz="4000" dirty="0"/>
              <a:t>size container would the 	same amount of gas exert a pressure of 4.0 </a:t>
            </a:r>
            <a:r>
              <a:rPr lang="en-US" sz="4000" dirty="0" err="1"/>
              <a:t>atm</a:t>
            </a:r>
            <a:r>
              <a:rPr lang="en-US" sz="4000" dirty="0"/>
              <a:t> at 20°C?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25</a:t>
            </a:fld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58012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98"/>
    </mc:Choice>
    <mc:Fallback>
      <p:transition spd="slow" advTm="46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/>
          <a:lstStyle/>
          <a:p>
            <a:pPr marL="0" indent="0" algn="just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Exercise 6</a:t>
            </a:r>
          </a:p>
          <a:p>
            <a:pPr marL="0" indent="0" algn="just">
              <a:buNone/>
            </a:pPr>
            <a:endParaRPr lang="en-US" sz="4000" dirty="0" smtClean="0"/>
          </a:p>
          <a:p>
            <a:pPr marL="0" indent="0" algn="just">
              <a:buNone/>
            </a:pPr>
            <a:r>
              <a:rPr lang="en-US" sz="4000" dirty="0" smtClean="0"/>
              <a:t>A </a:t>
            </a:r>
            <a:r>
              <a:rPr lang="en-US" sz="4000" dirty="0"/>
              <a:t>0.10 </a:t>
            </a:r>
            <a:r>
              <a:rPr lang="en-US" sz="4000" dirty="0" err="1"/>
              <a:t>mol</a:t>
            </a:r>
            <a:r>
              <a:rPr lang="en-US" sz="4000" dirty="0"/>
              <a:t> sample of oxygen occupies 2.0 L. What volume would be occupied by 0.25 </a:t>
            </a:r>
            <a:r>
              <a:rPr lang="en-US" sz="4000" dirty="0" err="1"/>
              <a:t>mol</a:t>
            </a:r>
            <a:r>
              <a:rPr lang="en-US" sz="4000" dirty="0"/>
              <a:t> of oxygen? Both samples are at the same temperature and pressure.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26</a:t>
            </a:fld>
            <a:endParaRPr lang="en-US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74753359"/>
      </p:ext>
    </p:extLst>
  </p:cSld>
  <p:clrMapOvr>
    <a:masterClrMapping/>
  </p:clrMapOvr>
  <p:transition spd="slow" advTm="30426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 marL="400050" lvl="1" indent="0" algn="just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Exercise </a:t>
            </a:r>
            <a:r>
              <a:rPr lang="en-US" sz="4000" b="1" dirty="0">
                <a:solidFill>
                  <a:srgbClr val="FF0000"/>
                </a:solidFill>
              </a:rPr>
              <a:t>7</a:t>
            </a:r>
            <a:endParaRPr lang="en-US" sz="4000" b="1" dirty="0" smtClean="0">
              <a:solidFill>
                <a:srgbClr val="FF0000"/>
              </a:solidFill>
            </a:endParaRPr>
          </a:p>
          <a:p>
            <a:pPr marL="0" indent="0" algn="just">
              <a:buNone/>
            </a:pPr>
            <a:endParaRPr lang="en-US" sz="4000" dirty="0"/>
          </a:p>
          <a:p>
            <a:pPr marL="0" indent="0" algn="just">
              <a:buNone/>
            </a:pPr>
            <a:r>
              <a:rPr lang="en-US" sz="4000" dirty="0" smtClean="0"/>
              <a:t>Calculate </a:t>
            </a:r>
            <a:r>
              <a:rPr lang="en-US" sz="4000" dirty="0"/>
              <a:t>the amount of oxygen gas (O</a:t>
            </a:r>
            <a:r>
              <a:rPr lang="en-US" sz="4000" baseline="-25000" dirty="0"/>
              <a:t>2</a:t>
            </a:r>
            <a:r>
              <a:rPr lang="en-US" sz="4000" dirty="0"/>
              <a:t>) in a cylinder of </a:t>
            </a:r>
            <a:r>
              <a:rPr lang="en-US" sz="4000" dirty="0" smtClean="0"/>
              <a:t>30L, </a:t>
            </a:r>
            <a:r>
              <a:rPr lang="en-US" sz="4000" dirty="0"/>
              <a:t>if the pressure is 20 </a:t>
            </a:r>
            <a:r>
              <a:rPr lang="en-US" sz="4000" dirty="0" err="1"/>
              <a:t>atm</a:t>
            </a:r>
            <a:r>
              <a:rPr lang="en-US" sz="4000" dirty="0"/>
              <a:t> at 30°C.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27</a:t>
            </a:fld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81026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60"/>
    </mc:Choice>
    <mc:Fallback>
      <p:transition spd="slow" advTm="47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Gas properties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5486400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 smtClean="0"/>
              <a:t>-all </a:t>
            </a:r>
            <a:r>
              <a:rPr lang="en-US" dirty="0"/>
              <a:t>gases have similar physical properties</a:t>
            </a:r>
            <a:r>
              <a:rPr lang="en-US" dirty="0" smtClean="0"/>
              <a:t>, and </a:t>
            </a:r>
            <a:r>
              <a:rPr lang="en-US" dirty="0"/>
              <a:t>the chemical identity of the substance does not inﬂuence those properties. </a:t>
            </a:r>
            <a:endParaRPr lang="en-US" dirty="0" smtClean="0"/>
          </a:p>
          <a:p>
            <a:pPr marL="0" indent="0" algn="just">
              <a:buNone/>
            </a:pPr>
            <a:r>
              <a:rPr lang="en-US" dirty="0" smtClean="0"/>
              <a:t>For example:</a:t>
            </a:r>
          </a:p>
          <a:p>
            <a:pPr marL="0" indent="0" algn="just">
              <a:buNone/>
            </a:pPr>
            <a:r>
              <a:rPr lang="en-US" dirty="0" smtClean="0"/>
              <a:t>all </a:t>
            </a:r>
            <a:r>
              <a:rPr lang="en-US" dirty="0"/>
              <a:t>gases </a:t>
            </a:r>
            <a:r>
              <a:rPr lang="en-US" b="1" dirty="0" smtClean="0">
                <a:solidFill>
                  <a:srgbClr val="FF0000"/>
                </a:solidFill>
              </a:rPr>
              <a:t>expand</a:t>
            </a:r>
            <a:r>
              <a:rPr lang="en-US" dirty="0" smtClean="0"/>
              <a:t> when </a:t>
            </a:r>
            <a:r>
              <a:rPr lang="en-US" dirty="0"/>
              <a:t>they are heated in a </a:t>
            </a:r>
            <a:r>
              <a:rPr lang="en-US" dirty="0" smtClean="0"/>
              <a:t>non-rigid </a:t>
            </a:r>
            <a:r>
              <a:rPr lang="en-US" dirty="0"/>
              <a:t>container and </a:t>
            </a:r>
            <a:r>
              <a:rPr lang="en-US" b="1" dirty="0">
                <a:solidFill>
                  <a:srgbClr val="FF0000"/>
                </a:solidFill>
              </a:rPr>
              <a:t>contract</a:t>
            </a:r>
            <a:r>
              <a:rPr lang="en-US" dirty="0"/>
              <a:t> when they are cooled or subjected to increased pressure.</a:t>
            </a:r>
          </a:p>
          <a:p>
            <a:pPr marL="0" indent="0" algn="just">
              <a:buNone/>
            </a:pPr>
            <a:r>
              <a:rPr lang="en-US" dirty="0"/>
              <a:t>They readily </a:t>
            </a:r>
            <a:r>
              <a:rPr lang="en-US" b="1" dirty="0">
                <a:solidFill>
                  <a:srgbClr val="FF0000"/>
                </a:solidFill>
              </a:rPr>
              <a:t>diffuse</a:t>
            </a:r>
            <a:r>
              <a:rPr lang="en-US" dirty="0"/>
              <a:t> through other gases. </a:t>
            </a:r>
            <a:endParaRPr lang="en-US" dirty="0" smtClean="0"/>
          </a:p>
          <a:p>
            <a:pPr marL="0" indent="0" algn="just">
              <a:buNone/>
            </a:pPr>
            <a:r>
              <a:rPr lang="en-US" dirty="0" smtClean="0"/>
              <a:t>Any </a:t>
            </a:r>
            <a:r>
              <a:rPr lang="en-US" dirty="0"/>
              <a:t>quantity of gas will occupy the entire volume of its container</a:t>
            </a:r>
            <a:r>
              <a:rPr lang="en-US" dirty="0" smtClean="0"/>
              <a:t>, regardless </a:t>
            </a:r>
            <a:r>
              <a:rPr lang="en-US" dirty="0"/>
              <a:t>of the size of the container.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3</a:t>
            </a:fld>
            <a:endParaRPr lang="en-US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952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232"/>
    </mc:Choice>
    <mc:Fallback>
      <p:transition spd="slow" advTm="47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29600" cy="868362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Gas pressure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382000" cy="5867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Pressure is defined as the force acting on a unit area of </a:t>
            </a:r>
            <a:r>
              <a:rPr lang="en-US" dirty="0" smtClean="0"/>
              <a:t>surface, i.e. </a:t>
            </a:r>
            <a:r>
              <a:rPr lang="en-US" i="1" dirty="0" smtClean="0"/>
              <a:t>force per unit area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dirty="0">
                <a:solidFill>
                  <a:prstClr val="black"/>
                </a:solidFill>
              </a:rPr>
              <a:t>Pressure = </a:t>
            </a:r>
            <a:r>
              <a:rPr lang="en-US" u="sng" dirty="0">
                <a:solidFill>
                  <a:prstClr val="black"/>
                </a:solidFill>
              </a:rPr>
              <a:t>Force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  <a:p>
            <a:pPr marL="0" lvl="0" indent="0">
              <a:buNone/>
            </a:pPr>
            <a:r>
              <a:rPr lang="en-US" dirty="0">
                <a:solidFill>
                  <a:prstClr val="black"/>
                </a:solidFill>
              </a:rPr>
              <a:t>		</a:t>
            </a:r>
            <a:r>
              <a:rPr lang="en-US" dirty="0" smtClean="0">
                <a:solidFill>
                  <a:prstClr val="black"/>
                </a:solidFill>
              </a:rPr>
              <a:t>Area</a:t>
            </a:r>
          </a:p>
          <a:p>
            <a:pPr marL="0" lvl="0" indent="0">
              <a:buNone/>
            </a:pPr>
            <a:r>
              <a:rPr lang="en-US" dirty="0" smtClean="0">
                <a:solidFill>
                  <a:prstClr val="black"/>
                </a:solidFill>
              </a:rPr>
              <a:t>[Force = mass </a:t>
            </a:r>
            <a:r>
              <a:rPr lang="en-US" i="1" dirty="0" smtClean="0">
                <a:solidFill>
                  <a:prstClr val="black"/>
                </a:solidFill>
              </a:rPr>
              <a:t>x</a:t>
            </a:r>
            <a:r>
              <a:rPr lang="en-US" dirty="0" smtClean="0">
                <a:solidFill>
                  <a:prstClr val="black"/>
                </a:solidFill>
              </a:rPr>
              <a:t> acceleration due to gravity]</a:t>
            </a:r>
            <a:endParaRPr lang="en-US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r>
              <a:rPr lang="en-US" dirty="0">
                <a:solidFill>
                  <a:prstClr val="black"/>
                </a:solidFill>
              </a:rPr>
              <a:t>		 </a:t>
            </a:r>
            <a:r>
              <a:rPr lang="en-US" dirty="0" smtClean="0">
                <a:solidFill>
                  <a:prstClr val="black"/>
                </a:solidFill>
              </a:rPr>
              <a:t>= </a:t>
            </a:r>
            <a:r>
              <a:rPr lang="en-US" u="sng" dirty="0">
                <a:solidFill>
                  <a:prstClr val="black"/>
                </a:solidFill>
              </a:rPr>
              <a:t>kg ms</a:t>
            </a:r>
            <a:r>
              <a:rPr lang="en-US" u="sng" baseline="30000" dirty="0">
                <a:solidFill>
                  <a:prstClr val="black"/>
                </a:solidFill>
              </a:rPr>
              <a:t>-2</a:t>
            </a:r>
          </a:p>
          <a:p>
            <a:pPr marL="0" lvl="0" indent="0">
              <a:buNone/>
            </a:pPr>
            <a:r>
              <a:rPr lang="en-US" dirty="0">
                <a:solidFill>
                  <a:prstClr val="black"/>
                </a:solidFill>
              </a:rPr>
              <a:t>		</a:t>
            </a:r>
            <a:r>
              <a:rPr lang="en-US" dirty="0" smtClean="0">
                <a:solidFill>
                  <a:prstClr val="black"/>
                </a:solidFill>
              </a:rPr>
              <a:t>     </a:t>
            </a:r>
            <a:r>
              <a:rPr lang="en-US" dirty="0">
                <a:solidFill>
                  <a:prstClr val="black"/>
                </a:solidFill>
              </a:rPr>
              <a:t>m</a:t>
            </a:r>
            <a:r>
              <a:rPr lang="en-US" baseline="30000" dirty="0">
                <a:solidFill>
                  <a:prstClr val="black"/>
                </a:solidFill>
              </a:rPr>
              <a:t>2</a:t>
            </a:r>
          </a:p>
          <a:p>
            <a:pPr marL="0" lvl="0" indent="0">
              <a:buNone/>
            </a:pPr>
            <a:r>
              <a:rPr lang="en-US" baseline="30000" dirty="0">
                <a:solidFill>
                  <a:prstClr val="black"/>
                </a:solidFill>
              </a:rPr>
              <a:t>		</a:t>
            </a:r>
            <a:r>
              <a:rPr lang="en-US" dirty="0">
                <a:solidFill>
                  <a:prstClr val="black"/>
                </a:solidFill>
              </a:rPr>
              <a:t>      = Nm</a:t>
            </a:r>
            <a:r>
              <a:rPr lang="en-US" baseline="30000" dirty="0">
                <a:solidFill>
                  <a:prstClr val="black"/>
                </a:solidFill>
              </a:rPr>
              <a:t>-2</a:t>
            </a:r>
          </a:p>
          <a:p>
            <a:pPr marL="0" lvl="0" indent="0">
              <a:buNone/>
            </a:pPr>
            <a:r>
              <a:rPr lang="en-US" baseline="30000" dirty="0">
                <a:solidFill>
                  <a:prstClr val="black"/>
                </a:solidFill>
              </a:rPr>
              <a:t>		</a:t>
            </a:r>
            <a:r>
              <a:rPr lang="en-US" dirty="0">
                <a:solidFill>
                  <a:prstClr val="black"/>
                </a:solidFill>
              </a:rPr>
              <a:t>      = Pa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simplest instrument to measure pressure is Simple barometer.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4</a:t>
            </a:fld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91116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09"/>
    </mc:Choice>
    <mc:Fallback>
      <p:transition spd="slow" advTm="53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-79784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Units of Pressure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416540"/>
            <a:ext cx="8458200" cy="6172200"/>
          </a:xfrm>
        </p:spPr>
        <p:txBody>
          <a:bodyPr>
            <a:normAutofit fontScale="85000" lnSpcReduction="20000"/>
          </a:bodyPr>
          <a:lstStyle/>
          <a:p>
            <a:pPr algn="just">
              <a:buFont typeface="Wingdings" pitchFamily="2" charset="2"/>
              <a:buChar char="ü"/>
            </a:pPr>
            <a:r>
              <a:rPr lang="en-US" dirty="0" smtClean="0"/>
              <a:t>The </a:t>
            </a:r>
            <a:r>
              <a:rPr lang="en-US" dirty="0"/>
              <a:t>SI unit of pressure is the </a:t>
            </a:r>
            <a:r>
              <a:rPr lang="en-US" b="1" dirty="0" smtClean="0"/>
              <a:t>Pascal </a:t>
            </a:r>
            <a:r>
              <a:rPr lang="en-US" b="1" dirty="0"/>
              <a:t>(Pa), </a:t>
            </a:r>
            <a:endParaRPr lang="en-US" b="1" dirty="0" smtClean="0"/>
          </a:p>
          <a:p>
            <a:pPr marL="0" indent="0" algn="just">
              <a:buNone/>
            </a:pPr>
            <a:r>
              <a:rPr lang="en-US" b="1" dirty="0"/>
              <a:t>	</a:t>
            </a:r>
            <a:r>
              <a:rPr lang="en-US" b="1" dirty="0" smtClean="0"/>
              <a:t>	</a:t>
            </a:r>
            <a:r>
              <a:rPr lang="en-US" dirty="0" smtClean="0"/>
              <a:t>1 </a:t>
            </a:r>
            <a:r>
              <a:rPr lang="en-US" dirty="0"/>
              <a:t>Pa = </a:t>
            </a:r>
            <a:r>
              <a:rPr lang="en-US" dirty="0" smtClean="0"/>
              <a:t>1 </a:t>
            </a:r>
            <a:r>
              <a:rPr lang="en-US" dirty="0"/>
              <a:t>N/</a:t>
            </a:r>
            <a:r>
              <a:rPr lang="en-US" dirty="0" err="1"/>
              <a:t>m</a:t>
            </a:r>
            <a:r>
              <a:rPr lang="en-US" baseline="30000" dirty="0" err="1"/>
              <a:t>2</a:t>
            </a:r>
            <a:endParaRPr lang="en-US" dirty="0"/>
          </a:p>
          <a:p>
            <a:pPr algn="just">
              <a:buFont typeface="Wingdings" pitchFamily="2" charset="2"/>
              <a:buChar char="ü"/>
            </a:pPr>
            <a:r>
              <a:rPr lang="en-US" dirty="0"/>
              <a:t>A much larger unit is the </a:t>
            </a:r>
            <a:r>
              <a:rPr lang="en-US" b="1" dirty="0"/>
              <a:t>standard atmosphere (</a:t>
            </a:r>
            <a:r>
              <a:rPr lang="en-US" b="1" dirty="0" err="1"/>
              <a:t>atm</a:t>
            </a:r>
            <a:r>
              <a:rPr lang="en-US" b="1" dirty="0"/>
              <a:t>), </a:t>
            </a:r>
            <a:r>
              <a:rPr lang="en-US" dirty="0"/>
              <a:t>the average atmospheric pressure measured at sea level and </a:t>
            </a:r>
            <a:r>
              <a:rPr lang="en-US" dirty="0" err="1"/>
              <a:t>0°C</a:t>
            </a:r>
            <a:r>
              <a:rPr lang="en-US" dirty="0"/>
              <a:t>. </a:t>
            </a:r>
          </a:p>
          <a:p>
            <a:pPr marL="0" indent="0" algn="just">
              <a:buNone/>
            </a:pPr>
            <a:r>
              <a:rPr lang="en-US" dirty="0" smtClean="0"/>
              <a:t>	1 </a:t>
            </a:r>
            <a:r>
              <a:rPr lang="en-US" dirty="0" err="1"/>
              <a:t>atm</a:t>
            </a:r>
            <a:r>
              <a:rPr lang="en-US" dirty="0"/>
              <a:t> = </a:t>
            </a:r>
            <a:r>
              <a:rPr lang="en-US" dirty="0" smtClean="0"/>
              <a:t>1.01325 x 10</a:t>
            </a:r>
            <a:r>
              <a:rPr lang="en-US" baseline="30000" dirty="0" smtClean="0"/>
              <a:t>5</a:t>
            </a:r>
            <a:r>
              <a:rPr lang="en-US" dirty="0" smtClean="0"/>
              <a:t> Pa = 101.325 </a:t>
            </a:r>
            <a:r>
              <a:rPr lang="en-US" dirty="0" err="1" smtClean="0"/>
              <a:t>kPa</a:t>
            </a:r>
            <a:r>
              <a:rPr lang="en-US" dirty="0" smtClean="0"/>
              <a:t> </a:t>
            </a:r>
            <a:endParaRPr lang="en-US" dirty="0"/>
          </a:p>
          <a:p>
            <a:pPr algn="just">
              <a:buFont typeface="Wingdings" pitchFamily="2" charset="2"/>
              <a:buChar char="ü"/>
            </a:pPr>
            <a:r>
              <a:rPr lang="en-US" dirty="0" smtClean="0"/>
              <a:t>Another unit is bar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1 </a:t>
            </a:r>
            <a:r>
              <a:rPr lang="en-US" dirty="0" err="1" smtClean="0"/>
              <a:t>atm</a:t>
            </a:r>
            <a:r>
              <a:rPr lang="en-US" dirty="0" smtClean="0"/>
              <a:t> = 1.01325 bar.</a:t>
            </a:r>
          </a:p>
          <a:p>
            <a:pPr algn="just">
              <a:buFont typeface="Wingdings" pitchFamily="2" charset="2"/>
              <a:buChar char="ü"/>
            </a:pPr>
            <a:r>
              <a:rPr lang="en-US" dirty="0"/>
              <a:t>Another unit is the </a:t>
            </a:r>
            <a:r>
              <a:rPr lang="en-US" b="1" dirty="0"/>
              <a:t>millimeter of mercury (mmHg), </a:t>
            </a:r>
            <a:r>
              <a:rPr lang="en-US" dirty="0"/>
              <a:t>which is based on measurement with a barometer or manometer. In honor of Torricelli, this unit has been named the </a:t>
            </a:r>
            <a:r>
              <a:rPr lang="en-US" dirty="0" err="1"/>
              <a:t>torr</a:t>
            </a:r>
            <a:r>
              <a:rPr lang="en-US" dirty="0"/>
              <a:t>:</a:t>
            </a:r>
          </a:p>
          <a:p>
            <a:pPr marL="0" indent="0" algn="just">
              <a:buNone/>
            </a:pPr>
            <a:r>
              <a:rPr lang="en-US" dirty="0"/>
              <a:t>	1 </a:t>
            </a:r>
            <a:r>
              <a:rPr lang="en-US" dirty="0" err="1"/>
              <a:t>atm</a:t>
            </a:r>
            <a:r>
              <a:rPr lang="en-US" dirty="0"/>
              <a:t> = 760 mmHg = 760 </a:t>
            </a:r>
            <a:r>
              <a:rPr lang="en-US" dirty="0" err="1"/>
              <a:t>torr</a:t>
            </a:r>
            <a:endParaRPr lang="en-US" dirty="0"/>
          </a:p>
          <a:p>
            <a:pPr algn="just">
              <a:buFont typeface="Wingdings" pitchFamily="2" charset="2"/>
              <a:buChar char="ü"/>
            </a:pPr>
            <a:r>
              <a:rPr lang="en-US" dirty="0" smtClean="0"/>
              <a:t> Another unit </a:t>
            </a:r>
            <a:r>
              <a:rPr lang="en-US" dirty="0"/>
              <a:t>is pounds per square </a:t>
            </a:r>
            <a:r>
              <a:rPr lang="en-US" dirty="0" smtClean="0"/>
              <a:t>inch </a:t>
            </a:r>
            <a:r>
              <a:rPr lang="en-US" b="1" i="1" dirty="0" smtClean="0">
                <a:solidFill>
                  <a:srgbClr val="FF0000"/>
                </a:solidFill>
              </a:rPr>
              <a:t>psi</a:t>
            </a:r>
            <a:r>
              <a:rPr lang="en-US" dirty="0" smtClean="0"/>
              <a:t> (commonly used in Engineering).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1 </a:t>
            </a:r>
            <a:r>
              <a:rPr lang="en-US" dirty="0" err="1" smtClean="0"/>
              <a:t>atm</a:t>
            </a:r>
            <a:r>
              <a:rPr lang="en-US" dirty="0" smtClean="0"/>
              <a:t> = 14.7 </a:t>
            </a:r>
            <a:r>
              <a:rPr lang="en-US" dirty="0" err="1" smtClean="0"/>
              <a:t>lb</a:t>
            </a:r>
            <a:r>
              <a:rPr lang="en-US" dirty="0" smtClean="0"/>
              <a:t>/</a:t>
            </a:r>
            <a:r>
              <a:rPr lang="en-US" dirty="0" err="1" smtClean="0"/>
              <a:t>in</a:t>
            </a:r>
            <a:r>
              <a:rPr lang="en-US" baseline="30000" dirty="0" err="1" smtClean="0"/>
              <a:t>2</a:t>
            </a:r>
            <a:r>
              <a:rPr lang="en-US" dirty="0" smtClean="0"/>
              <a:t>  = </a:t>
            </a:r>
            <a:r>
              <a:rPr lang="en-US" dirty="0" err="1" smtClean="0"/>
              <a:t>14.7psi</a:t>
            </a:r>
            <a:endParaRPr lang="en-US" dirty="0" smtClean="0"/>
          </a:p>
          <a:p>
            <a:pPr marL="0" indent="0" algn="just">
              <a:buNone/>
            </a:pPr>
            <a:endParaRPr lang="en-US" dirty="0"/>
          </a:p>
          <a:p>
            <a:pPr algn="just">
              <a:buFont typeface="Wingdings" pitchFamily="2" charset="2"/>
              <a:buChar char="ü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415139"/>
            <a:ext cx="2895600" cy="365125"/>
          </a:xfrm>
        </p:spPr>
        <p:txBody>
          <a:bodyPr/>
          <a:lstStyle/>
          <a:p>
            <a:r>
              <a:rPr lang="en-US" smtClean="0"/>
              <a:t>CHM 101: 2020/2021 Session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5</a:t>
            </a:fld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00169053"/>
      </p:ext>
    </p:extLst>
  </p:cSld>
  <p:clrMapOvr>
    <a:masterClrMapping/>
  </p:clrMapOvr>
  <p:transition spd="slow" advTm="146856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304800"/>
            <a:ext cx="8686800" cy="63246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solidFill>
                  <a:srgbClr val="FF0000"/>
                </a:solidFill>
              </a:rPr>
              <a:t>Exercise </a:t>
            </a: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</a:p>
          <a:p>
            <a:pPr marL="0" indent="0" algn="just">
              <a:buNone/>
            </a:pPr>
            <a:r>
              <a:rPr lang="en-US" dirty="0" smtClean="0"/>
              <a:t>Given that the pressure of an unknown gas is 183.45 mmHg. Convert the pressure to atmospheres,</a:t>
            </a:r>
            <a:r>
              <a:rPr lang="en-US" dirty="0"/>
              <a:t> </a:t>
            </a:r>
            <a:r>
              <a:rPr lang="en-US" dirty="0" smtClean="0"/>
              <a:t>bar, psi, </a:t>
            </a:r>
            <a:r>
              <a:rPr lang="en-US" dirty="0" err="1" smtClean="0"/>
              <a:t>pascal</a:t>
            </a:r>
            <a:r>
              <a:rPr lang="en-US" dirty="0"/>
              <a:t>,</a:t>
            </a:r>
            <a:r>
              <a:rPr lang="en-US" dirty="0" smtClean="0"/>
              <a:t> and </a:t>
            </a:r>
            <a:r>
              <a:rPr lang="en-US" dirty="0" err="1" smtClean="0"/>
              <a:t>torr</a:t>
            </a:r>
            <a:r>
              <a:rPr lang="en-US" dirty="0" smtClean="0"/>
              <a:t>.</a:t>
            </a:r>
            <a:endParaRPr lang="en-US" dirty="0"/>
          </a:p>
          <a:p>
            <a:pPr marL="0" indent="0" algn="just">
              <a:buNone/>
            </a:pPr>
            <a:r>
              <a:rPr lang="en-US" b="1" dirty="0" err="1" smtClean="0">
                <a:solidFill>
                  <a:srgbClr val="FF0000"/>
                </a:solidFill>
              </a:rPr>
              <a:t>SOLN</a:t>
            </a:r>
            <a:r>
              <a:rPr lang="en-US" b="1" dirty="0" smtClean="0">
                <a:solidFill>
                  <a:srgbClr val="FF0000"/>
                </a:solidFill>
              </a:rPr>
              <a:t>:</a:t>
            </a:r>
            <a:r>
              <a:rPr lang="en-US" b="1" dirty="0" smtClean="0"/>
              <a:t> 	</a:t>
            </a:r>
          </a:p>
          <a:p>
            <a:pPr marL="0" indent="0" algn="just">
              <a:buNone/>
            </a:pPr>
            <a:r>
              <a:rPr lang="en-US" b="1" dirty="0" smtClean="0"/>
              <a:t>[a]</a:t>
            </a:r>
            <a:r>
              <a:rPr lang="en-US" b="1" dirty="0"/>
              <a:t>	</a:t>
            </a:r>
            <a:r>
              <a:rPr lang="en-US" b="1" dirty="0" smtClean="0"/>
              <a:t>Pressure  =  P</a:t>
            </a:r>
            <a:r>
              <a:rPr lang="en-US" b="1" baseline="-25000" dirty="0" smtClean="0"/>
              <a:t>(CO2) </a:t>
            </a:r>
            <a:r>
              <a:rPr lang="en-US" b="1" dirty="0" smtClean="0"/>
              <a:t>= 183.45 mmHg </a:t>
            </a:r>
            <a:r>
              <a:rPr lang="en-US" i="1" dirty="0" smtClean="0"/>
              <a:t>(given)</a:t>
            </a:r>
          </a:p>
          <a:p>
            <a:pPr marL="0" indent="0" algn="just">
              <a:buNone/>
            </a:pPr>
            <a:r>
              <a:rPr lang="en-US" b="1" dirty="0"/>
              <a:t>	</a:t>
            </a:r>
            <a:r>
              <a:rPr lang="en-US" b="1" dirty="0" smtClean="0"/>
              <a:t>760 mmHg   =   1 </a:t>
            </a:r>
            <a:r>
              <a:rPr lang="en-US" b="1" dirty="0" err="1" smtClean="0"/>
              <a:t>atm</a:t>
            </a:r>
            <a:endParaRPr lang="en-US" b="1" dirty="0" smtClean="0"/>
          </a:p>
          <a:p>
            <a:pPr marL="0" indent="0" algn="just">
              <a:buNone/>
            </a:pPr>
            <a:r>
              <a:rPr lang="en-US" b="1" i="1" dirty="0" smtClean="0"/>
              <a:t>P</a:t>
            </a:r>
            <a:r>
              <a:rPr lang="en-US" b="1" baseline="-25000" dirty="0" smtClean="0"/>
              <a:t>(CO2) </a:t>
            </a:r>
            <a:r>
              <a:rPr lang="en-US" b="1" dirty="0" smtClean="0"/>
              <a:t>=</a:t>
            </a:r>
            <a:r>
              <a:rPr lang="en-US" b="1" baseline="-25000" dirty="0" smtClean="0"/>
              <a:t>   </a:t>
            </a:r>
            <a:r>
              <a:rPr lang="en-US" b="1" dirty="0" smtClean="0"/>
              <a:t>183.45mmHg = </a:t>
            </a:r>
            <a:r>
              <a:rPr lang="en-US" b="1" u="sng" dirty="0" smtClean="0"/>
              <a:t>    1 </a:t>
            </a:r>
            <a:r>
              <a:rPr lang="en-US" b="1" u="sng" dirty="0" err="1" smtClean="0"/>
              <a:t>atm</a:t>
            </a:r>
            <a:r>
              <a:rPr lang="en-US" b="1" u="sng" dirty="0" smtClean="0"/>
              <a:t>  </a:t>
            </a:r>
            <a:r>
              <a:rPr lang="en-US" b="1" dirty="0" smtClean="0"/>
              <a:t>  </a:t>
            </a:r>
            <a:r>
              <a:rPr lang="en-US" b="1" i="1" dirty="0" smtClean="0"/>
              <a:t>x</a:t>
            </a:r>
            <a:r>
              <a:rPr lang="en-US" b="1" dirty="0" smtClean="0"/>
              <a:t>   183.45 mmHg</a:t>
            </a:r>
            <a:r>
              <a:rPr lang="en-US" b="1" dirty="0"/>
              <a:t>	</a:t>
            </a:r>
            <a:r>
              <a:rPr lang="en-US" b="1" dirty="0" smtClean="0"/>
              <a:t>		            760 mmHg </a:t>
            </a:r>
          </a:p>
          <a:p>
            <a:pPr marL="0" indent="0" algn="just">
              <a:buNone/>
            </a:pPr>
            <a:r>
              <a:rPr lang="en-US" dirty="0" smtClean="0"/>
              <a:t>			     </a:t>
            </a:r>
            <a:r>
              <a:rPr lang="en-US" b="1" dirty="0" smtClean="0">
                <a:solidFill>
                  <a:srgbClr val="FF0000"/>
                </a:solidFill>
              </a:rPr>
              <a:t>=  0.241 </a:t>
            </a:r>
            <a:r>
              <a:rPr lang="en-US" b="1" dirty="0" err="1" smtClean="0">
                <a:solidFill>
                  <a:srgbClr val="FF0000"/>
                </a:solidFill>
              </a:rPr>
              <a:t>atm</a:t>
            </a:r>
            <a:endParaRPr lang="en-US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7370520" y="4094193"/>
              <a:ext cx="923400" cy="7657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56840" y="4086993"/>
                <a:ext cx="951840" cy="78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/>
              <p14:cNvContentPartPr/>
              <p14:nvPr/>
            </p14:nvContentPartPr>
            <p14:xfrm>
              <a:off x="4948800" y="4751553"/>
              <a:ext cx="802440" cy="598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36200" y="4734993"/>
                <a:ext cx="831600" cy="6192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6</a:t>
            </a:fld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2477079"/>
      </p:ext>
    </p:extLst>
  </p:cSld>
  <p:clrMapOvr>
    <a:masterClrMapping/>
  </p:clrMapOvr>
  <p:transition spd="slow" advTm="14484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29600" cy="67056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[b] 	1 </a:t>
            </a:r>
            <a:r>
              <a:rPr lang="en-US" dirty="0" err="1" smtClean="0"/>
              <a:t>atm</a:t>
            </a:r>
            <a:r>
              <a:rPr lang="en-US" dirty="0" smtClean="0"/>
              <a:t> =  1.01325 bar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 0.241 </a:t>
            </a:r>
            <a:r>
              <a:rPr lang="en-US" dirty="0" err="1" smtClean="0"/>
              <a:t>atm</a:t>
            </a:r>
            <a:r>
              <a:rPr lang="en-US" dirty="0" smtClean="0"/>
              <a:t>  =  </a:t>
            </a:r>
            <a:r>
              <a:rPr lang="en-US" u="sng" dirty="0" smtClean="0"/>
              <a:t>1.01325 bar</a:t>
            </a:r>
            <a:r>
              <a:rPr lang="en-US" dirty="0" smtClean="0"/>
              <a:t>    X  0.241 </a:t>
            </a:r>
            <a:r>
              <a:rPr lang="en-US" dirty="0" err="1" smtClean="0"/>
              <a:t>atm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dirty="0"/>
              <a:t> </a:t>
            </a:r>
            <a:r>
              <a:rPr lang="en-US" dirty="0" smtClean="0"/>
              <a:t>    1 </a:t>
            </a:r>
            <a:r>
              <a:rPr lang="en-US" dirty="0" err="1" smtClean="0"/>
              <a:t>atm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b="1" dirty="0" smtClean="0">
                <a:solidFill>
                  <a:srgbClr val="FF0000"/>
                </a:solidFill>
              </a:rPr>
              <a:t>    =  0.244 bar</a:t>
            </a: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 smtClean="0"/>
              <a:t>[c]	14.7 psi = 1 </a:t>
            </a:r>
            <a:r>
              <a:rPr lang="en-US" dirty="0" err="1" smtClean="0"/>
              <a:t>atm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0.241 </a:t>
            </a:r>
            <a:r>
              <a:rPr lang="en-US" dirty="0" err="1" smtClean="0"/>
              <a:t>atm</a:t>
            </a:r>
            <a:r>
              <a:rPr lang="en-US" dirty="0" smtClean="0"/>
              <a:t>  = 		</a:t>
            </a:r>
            <a:r>
              <a:rPr lang="en-US" u="sng" dirty="0" smtClean="0"/>
              <a:t>1 </a:t>
            </a:r>
            <a:r>
              <a:rPr lang="en-US" u="sng" dirty="0" err="1" smtClean="0"/>
              <a:t>atm</a:t>
            </a:r>
            <a:r>
              <a:rPr lang="en-US" u="sng" dirty="0" smtClean="0"/>
              <a:t> </a:t>
            </a:r>
            <a:r>
              <a:rPr lang="en-US" dirty="0" smtClean="0"/>
              <a:t>	X  0.241 </a:t>
            </a:r>
            <a:r>
              <a:rPr lang="en-US" dirty="0" err="1" smtClean="0"/>
              <a:t>atm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              14.7 psi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/>
              <a:t>1 </a:t>
            </a:r>
            <a:r>
              <a:rPr lang="en-US" dirty="0" err="1"/>
              <a:t>atm</a:t>
            </a:r>
            <a:r>
              <a:rPr lang="en-US" dirty="0"/>
              <a:t> = 14.7 psi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0.241 </a:t>
            </a:r>
            <a:r>
              <a:rPr lang="en-US" dirty="0" err="1"/>
              <a:t>atm</a:t>
            </a:r>
            <a:r>
              <a:rPr lang="en-US" dirty="0"/>
              <a:t>  = 		</a:t>
            </a:r>
            <a:r>
              <a:rPr lang="en-US" u="sng" dirty="0"/>
              <a:t>14.7 psi</a:t>
            </a:r>
            <a:r>
              <a:rPr lang="en-US" dirty="0"/>
              <a:t>	X  0.241 </a:t>
            </a:r>
            <a:r>
              <a:rPr lang="en-US" dirty="0" err="1"/>
              <a:t>atm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              1 </a:t>
            </a:r>
            <a:r>
              <a:rPr lang="en-US" dirty="0" err="1"/>
              <a:t>atm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</a:t>
            </a:r>
            <a:r>
              <a:rPr lang="en-US" b="1" dirty="0" smtClean="0">
                <a:solidFill>
                  <a:srgbClr val="FF0000"/>
                </a:solidFill>
              </a:rPr>
              <a:t>   = 3.543 psi</a:t>
            </a:r>
          </a:p>
          <a:p>
            <a:pPr marL="0" indent="0">
              <a:buNone/>
            </a:pPr>
            <a:r>
              <a:rPr lang="en-US" dirty="0" smtClean="0"/>
              <a:t>[d]  1 </a:t>
            </a:r>
            <a:r>
              <a:rPr lang="en-US" dirty="0" err="1" smtClean="0"/>
              <a:t>atm</a:t>
            </a:r>
            <a:r>
              <a:rPr lang="en-US" dirty="0" smtClean="0"/>
              <a:t> = 1.01325 X 10</a:t>
            </a:r>
            <a:r>
              <a:rPr lang="en-US" baseline="30000" dirty="0" smtClean="0"/>
              <a:t>5</a:t>
            </a:r>
            <a:r>
              <a:rPr lang="en-US" dirty="0" smtClean="0"/>
              <a:t> Pa</a:t>
            </a:r>
          </a:p>
          <a:p>
            <a:pPr marL="0" indent="0">
              <a:buNone/>
            </a:pPr>
            <a:r>
              <a:rPr lang="en-US" dirty="0" smtClean="0"/>
              <a:t>        0.244 </a:t>
            </a:r>
            <a:r>
              <a:rPr lang="en-US" dirty="0" err="1" smtClean="0"/>
              <a:t>atm</a:t>
            </a:r>
            <a:r>
              <a:rPr lang="en-US" dirty="0" smtClean="0"/>
              <a:t>  = </a:t>
            </a:r>
            <a:r>
              <a:rPr lang="en-US" u="sng" dirty="0" smtClean="0"/>
              <a:t>1.01325 X 10</a:t>
            </a:r>
            <a:r>
              <a:rPr lang="en-US" u="sng" baseline="30000" dirty="0" smtClean="0"/>
              <a:t>5</a:t>
            </a:r>
            <a:r>
              <a:rPr lang="en-US" u="sng" dirty="0" smtClean="0"/>
              <a:t> Pa</a:t>
            </a:r>
            <a:r>
              <a:rPr lang="en-US" dirty="0" smtClean="0"/>
              <a:t>	X  0.241 </a:t>
            </a:r>
            <a:r>
              <a:rPr lang="en-US" dirty="0" err="1" smtClean="0"/>
              <a:t>atm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			 1 </a:t>
            </a:r>
            <a:r>
              <a:rPr lang="en-US" dirty="0" err="1" smtClean="0"/>
              <a:t>atm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b="1" dirty="0" smtClean="0"/>
              <a:t>       </a:t>
            </a:r>
            <a:r>
              <a:rPr lang="en-US" b="1" dirty="0" smtClean="0">
                <a:solidFill>
                  <a:srgbClr val="FF0000"/>
                </a:solidFill>
              </a:rPr>
              <a:t>= 0.301 X 10</a:t>
            </a:r>
            <a:r>
              <a:rPr lang="en-US" b="1" baseline="30000" dirty="0" smtClean="0">
                <a:solidFill>
                  <a:srgbClr val="FF0000"/>
                </a:solidFill>
              </a:rPr>
              <a:t>5</a:t>
            </a:r>
            <a:r>
              <a:rPr lang="en-US" b="1" dirty="0" smtClean="0">
                <a:solidFill>
                  <a:srgbClr val="FF0000"/>
                </a:solidFill>
              </a:rPr>
              <a:t> Pa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/>
              <a:t>[e]	1</a:t>
            </a:r>
            <a:r>
              <a:rPr lang="en-US" dirty="0"/>
              <a:t>mmHg </a:t>
            </a:r>
            <a:r>
              <a:rPr lang="en-US" dirty="0" smtClean="0"/>
              <a:t>	=  1 </a:t>
            </a:r>
            <a:r>
              <a:rPr lang="en-US" dirty="0" err="1" smtClean="0"/>
              <a:t>torr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183.45 mmHg =  </a:t>
            </a:r>
            <a:r>
              <a:rPr lang="en-US" b="1" dirty="0" smtClean="0">
                <a:solidFill>
                  <a:srgbClr val="FF0000"/>
                </a:solidFill>
              </a:rPr>
              <a:t>183.45 </a:t>
            </a:r>
            <a:r>
              <a:rPr lang="en-US" b="1" dirty="0" err="1" smtClean="0">
                <a:solidFill>
                  <a:srgbClr val="FF0000"/>
                </a:solidFill>
              </a:rPr>
              <a:t>torr</a:t>
            </a:r>
            <a:endParaRPr lang="en-US" b="1" dirty="0" smtClean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8" name="Ink 27"/>
              <p14:cNvContentPartPr/>
              <p14:nvPr/>
            </p14:nvContentPartPr>
            <p14:xfrm>
              <a:off x="6045664" y="489514"/>
              <a:ext cx="997560" cy="5122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32704" y="465754"/>
                <a:ext cx="1034280" cy="54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5" name="Ink 34"/>
              <p14:cNvContentPartPr/>
              <p14:nvPr/>
            </p14:nvContentPartPr>
            <p14:xfrm>
              <a:off x="3861099" y="939667"/>
              <a:ext cx="641160" cy="367200"/>
            </p14:xfrm>
          </p:contentPart>
        </mc:Choice>
        <mc:Fallback xmlns="">
          <p:pic>
            <p:nvPicPr>
              <p:cNvPr id="35" name="Ink 3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37699" y="913027"/>
                <a:ext cx="691200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7" name="Ink 36"/>
              <p14:cNvContentPartPr/>
              <p14:nvPr/>
            </p14:nvContentPartPr>
            <p14:xfrm>
              <a:off x="7154639" y="3304857"/>
              <a:ext cx="668160" cy="24192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140239" y="3278577"/>
                <a:ext cx="70884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0" name="Ink 39"/>
              <p14:cNvContentPartPr/>
              <p14:nvPr/>
            </p14:nvContentPartPr>
            <p14:xfrm>
              <a:off x="4575060" y="3667705"/>
              <a:ext cx="562320" cy="23472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55980" y="3643945"/>
                <a:ext cx="60516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3" name="Ink 42"/>
              <p14:cNvContentPartPr/>
              <p14:nvPr/>
            </p14:nvContentPartPr>
            <p14:xfrm>
              <a:off x="3646088" y="5103771"/>
              <a:ext cx="627480" cy="20772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3629168" y="5078571"/>
                <a:ext cx="66960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44" name="Ink 43"/>
              <p14:cNvContentPartPr/>
              <p14:nvPr/>
            </p14:nvContentPartPr>
            <p14:xfrm>
              <a:off x="6134057" y="4777621"/>
              <a:ext cx="680760" cy="36612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112097" y="4751341"/>
                <a:ext cx="72900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3" name="Ink 12"/>
              <p14:cNvContentPartPr/>
              <p14:nvPr/>
            </p14:nvContentPartPr>
            <p14:xfrm>
              <a:off x="4006620" y="2155320"/>
              <a:ext cx="1130760" cy="5457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988980" y="2130480"/>
                <a:ext cx="1173240" cy="58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4" name="Ink 13"/>
              <p14:cNvContentPartPr/>
              <p14:nvPr/>
            </p14:nvContentPartPr>
            <p14:xfrm>
              <a:off x="4273568" y="2095920"/>
              <a:ext cx="952920" cy="6051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263848" y="2078640"/>
                <a:ext cx="991440" cy="65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5" name="Ink 14"/>
              <p14:cNvContentPartPr/>
              <p14:nvPr/>
            </p14:nvContentPartPr>
            <p14:xfrm>
              <a:off x="5430964" y="1998755"/>
              <a:ext cx="1229400" cy="56088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416924" y="1980035"/>
                <a:ext cx="1267560" cy="60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17" name="Ink 16"/>
              <p14:cNvContentPartPr/>
              <p14:nvPr/>
            </p14:nvContentPartPr>
            <p14:xfrm>
              <a:off x="5651818" y="2155320"/>
              <a:ext cx="997560" cy="51228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638858" y="2131560"/>
                <a:ext cx="1034280" cy="5490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124200" y="6464504"/>
            <a:ext cx="2895600" cy="365125"/>
          </a:xfrm>
        </p:spPr>
        <p:txBody>
          <a:bodyPr/>
          <a:lstStyle/>
          <a:p>
            <a:r>
              <a:rPr lang="en-US" smtClean="0"/>
              <a:t>CHM 101: 2020/2021 Session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7</a:t>
            </a:fld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0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8922509"/>
      </p:ext>
    </p:extLst>
  </p:cSld>
  <p:clrMapOvr>
    <a:masterClrMapping/>
  </p:clrMapOvr>
  <p:transition spd="slow" advTm="197205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"/>
                            </p:stCondLst>
                            <p:childTnLst>
                              <p:par>
                                <p:cTn id="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solidFill>
                  <a:srgbClr val="FF0000"/>
                </a:solidFill>
              </a:rPr>
              <a:t>Exercise 2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a) Convert the following pressure to Pa, </a:t>
            </a:r>
            <a:r>
              <a:rPr lang="en-US" dirty="0" err="1" smtClean="0"/>
              <a:t>torr</a:t>
            </a:r>
            <a:r>
              <a:rPr lang="en-US" dirty="0" smtClean="0"/>
              <a:t>, mmHg, and </a:t>
            </a:r>
            <a:r>
              <a:rPr lang="en-US" dirty="0" err="1" smtClean="0"/>
              <a:t>atm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 smtClean="0"/>
              <a:t>		25 psi</a:t>
            </a:r>
          </a:p>
          <a:p>
            <a:pPr marL="0" indent="0">
              <a:buNone/>
            </a:pPr>
            <a:r>
              <a:rPr lang="en-US" dirty="0" smtClean="0"/>
              <a:t>		42 psi</a:t>
            </a:r>
          </a:p>
          <a:p>
            <a:pPr marL="0" indent="0">
              <a:buNone/>
            </a:pPr>
            <a:r>
              <a:rPr lang="en-US" dirty="0" smtClean="0"/>
              <a:t>		75 psi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b) Convert the following pressure to psi and </a:t>
            </a:r>
            <a:r>
              <a:rPr lang="en-US" dirty="0" err="1" smtClean="0"/>
              <a:t>atm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250 </a:t>
            </a:r>
            <a:r>
              <a:rPr lang="en-US" dirty="0" err="1" smtClean="0"/>
              <a:t>KPa</a:t>
            </a:r>
            <a:r>
              <a:rPr lang="en-US" dirty="0" smtClean="0"/>
              <a:t>,		22.7 Pa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230 mmHg,		385 </a:t>
            </a:r>
            <a:r>
              <a:rPr lang="en-US" dirty="0" err="1" smtClean="0"/>
              <a:t>torr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8</a:t>
            </a:fld>
            <a:endParaRPr lang="en-US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043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10"/>
    </mc:Choice>
    <mc:Fallback>
      <p:transition spd="slow" advTm="25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6868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The relationship between Volume and Pressure: </a:t>
            </a:r>
            <a:r>
              <a:rPr lang="en-US" b="1" dirty="0" smtClean="0">
                <a:solidFill>
                  <a:srgbClr val="FF0000"/>
                </a:solidFill>
              </a:rPr>
              <a:t>Boyle’s Law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839200" cy="49530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i="1" dirty="0"/>
              <a:t>At constant temperature, the volume of a given sample of a gas is inversely proportional to its pressure.</a:t>
            </a:r>
          </a:p>
          <a:p>
            <a:pPr marL="0" indent="0" algn="just">
              <a:buNone/>
            </a:pPr>
            <a:r>
              <a:rPr lang="en-US" dirty="0"/>
              <a:t>	</a:t>
            </a:r>
            <a:r>
              <a:rPr lang="en-US" dirty="0" smtClean="0"/>
              <a:t>V </a:t>
            </a:r>
            <a:r>
              <a:rPr lang="el-GR" dirty="0" smtClean="0"/>
              <a:t>α</a:t>
            </a:r>
            <a:r>
              <a:rPr lang="en-US" dirty="0" smtClean="0"/>
              <a:t>    </a:t>
            </a:r>
            <a:r>
              <a:rPr lang="en-US" u="sng" dirty="0" smtClean="0"/>
              <a:t>1</a:t>
            </a:r>
            <a:r>
              <a:rPr lang="en-US" dirty="0"/>
              <a:t>	</a:t>
            </a:r>
            <a:r>
              <a:rPr lang="en-US" dirty="0" smtClean="0"/>
              <a:t>(at constant T, n)</a:t>
            </a:r>
            <a:endParaRPr lang="en-US" u="sng" dirty="0" smtClean="0"/>
          </a:p>
          <a:p>
            <a:pPr marL="0" indent="0" algn="just">
              <a:buNone/>
            </a:pPr>
            <a:r>
              <a:rPr lang="en-US" dirty="0" smtClean="0"/>
              <a:t>		P</a:t>
            </a:r>
            <a:r>
              <a:rPr lang="en-US" dirty="0"/>
              <a:t>	 </a:t>
            </a:r>
            <a:r>
              <a:rPr lang="en-US" dirty="0" smtClean="0"/>
              <a:t>     </a:t>
            </a:r>
          </a:p>
          <a:p>
            <a:pPr marL="0" indent="0" algn="just">
              <a:buNone/>
            </a:pPr>
            <a:r>
              <a:rPr lang="en-US" dirty="0" smtClean="0"/>
              <a:t>This relationship can also be expressed as: </a:t>
            </a:r>
          </a:p>
          <a:p>
            <a:pPr marL="0" indent="0" algn="just">
              <a:buNone/>
            </a:pPr>
            <a:r>
              <a:rPr lang="en-US" dirty="0" smtClean="0"/>
              <a:t>PV = constant    or    V  = </a:t>
            </a:r>
            <a:r>
              <a:rPr lang="en-US" u="sng" dirty="0" smtClean="0"/>
              <a:t>constant</a:t>
            </a:r>
            <a:r>
              <a:rPr lang="en-US" dirty="0" smtClean="0"/>
              <a:t> 	(T &amp; n fixed)</a:t>
            </a:r>
            <a:r>
              <a:rPr lang="en-US" dirty="0"/>
              <a:t>	</a:t>
            </a:r>
            <a:r>
              <a:rPr lang="en-US" dirty="0" smtClean="0"/>
              <a:t>				 P		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CHM 101: 2020/2021 Session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3583E0-65CB-4181-9FA6-A42C1699993F}" type="slidenum">
              <a:rPr lang="en-US" smtClean="0"/>
              <a:t>9</a:t>
            </a:fld>
            <a:endParaRPr lang="en-US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66575984"/>
      </p:ext>
    </p:extLst>
  </p:cSld>
  <p:clrMapOvr>
    <a:masterClrMapping/>
  </p:clrMapOvr>
  <p:transition spd="slow" advTm="40106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2" grpId="0"/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4|6.3|5.5|3.7|8.6|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|0|0|15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8.8|3|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2.3|9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.2|17.3|2.9|3.2|3.8|9.1|16|8.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6.3|4.4|10.9|37.9|16.3|2.4|34|90.7|2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10.5|43.3|1.8|29.9|45.1|24.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2.1|15.1|4.9|3.9|10.4|8.8|16.5|3.7|9.9|11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2.1|1.7|10.9|37.8|17.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27.8|15.4|28.3|13.9|4.4|15.3|0.9|2.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0.9|19.2|0.8|2|25.1|9.1|8.7|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.5|11.2|0.9|1.3|8.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.8|46.5|8|3.5|7.5|24.1|1.3|29.9|33.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7.7|4.2|1.2|1.6|5.3|12.1|0.9|4.6|0.9|1.5|7.5|1.5|6.6|31.1|1.3|1.6|1.6|3.5|0.9|11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8|4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0.5|28.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2.8|2.2|4.8|3.2|6.7|9.6|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2.5|8.9|23.8|11.9|16.9|1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7|16.5|8.2|9|14.4|47.6|2.1|8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9.2|26.8|3.7|0.5|13.3|48.8|0.9|3.2|1.6|10.2|3.4|7.4|14.7|11|2.4|6.6|10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6.2|2.1|11.3|4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6.2|2.7|2.1|19.6|1.5|7.7|26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5.2|3.4|2.9|9|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13382</TotalTime>
  <Words>970</Words>
  <Application>Microsoft Office PowerPoint</Application>
  <PresentationFormat>On-screen Show (4:3)</PresentationFormat>
  <Paragraphs>303</Paragraphs>
  <Slides>27</Slides>
  <Notes>18</Notes>
  <HiddenSlides>0</HiddenSlides>
  <MMClips>27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Cambria</vt:lpstr>
      <vt:lpstr>Comic Sans MS</vt:lpstr>
      <vt:lpstr>Wingdings</vt:lpstr>
      <vt:lpstr>Office Theme</vt:lpstr>
      <vt:lpstr>CHM 101: Kinetic theory of matter</vt:lpstr>
      <vt:lpstr>The State of Matter </vt:lpstr>
      <vt:lpstr>Gas properties</vt:lpstr>
      <vt:lpstr>Gas pressure</vt:lpstr>
      <vt:lpstr>Units of Pressure</vt:lpstr>
      <vt:lpstr>PowerPoint Presentation</vt:lpstr>
      <vt:lpstr>PowerPoint Presentation</vt:lpstr>
      <vt:lpstr>Exercise 2</vt:lpstr>
      <vt:lpstr>The relationship between Volume and Pressure: Boyle’s Law</vt:lpstr>
      <vt:lpstr>The relationship between Volume and temperature: Charles's Law</vt:lpstr>
      <vt:lpstr>Other relationships based on Boyle’s and Charles’s Laws.</vt:lpstr>
      <vt:lpstr>PowerPoint Presentation</vt:lpstr>
      <vt:lpstr>The relationship between Volume and Amount: Avogadro’s Law</vt:lpstr>
      <vt:lpstr>AVOGADRO’S HYPOTHESIS</vt:lpstr>
      <vt:lpstr>The Ideal Gas Law</vt:lpstr>
      <vt:lpstr>Value of R</vt:lpstr>
      <vt:lpstr>PowerPoint Presentation</vt:lpstr>
      <vt:lpstr>PowerPoint Presentation</vt:lpstr>
      <vt:lpstr>Solving Gas Law Problems</vt:lpstr>
      <vt:lpstr>Exercise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NIYIAFO</dc:creator>
  <cp:lastModifiedBy>Windows User</cp:lastModifiedBy>
  <cp:revision>260</cp:revision>
  <cp:lastPrinted>2012-02-09T19:46:59Z</cp:lastPrinted>
  <dcterms:created xsi:type="dcterms:W3CDTF">2011-11-16T08:15:19Z</dcterms:created>
  <dcterms:modified xsi:type="dcterms:W3CDTF">2021-12-10T15:15:23Z</dcterms:modified>
</cp:coreProperties>
</file>

<file path=docProps/thumbnail.jpeg>
</file>